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9" r:id="rId6"/>
    <p:sldId id="280" r:id="rId7"/>
    <p:sldId id="262" r:id="rId8"/>
    <p:sldId id="263" r:id="rId9"/>
    <p:sldId id="264" r:id="rId10"/>
    <p:sldId id="282" r:id="rId11"/>
    <p:sldId id="281" r:id="rId12"/>
    <p:sldId id="283" r:id="rId13"/>
    <p:sldId id="284" r:id="rId14"/>
    <p:sldId id="275" r:id="rId15"/>
    <p:sldId id="278" r:id="rId16"/>
  </p:sldIdLst>
  <p:sldSz cx="24384000" cy="13716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29" y="53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C31941-9F85-4810-8B54-62096585A179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AA376CDD-73CB-46CB-B272-82A7C9073E53}">
      <dgm:prSet phldrT="[Текст]"/>
      <dgm:spPr/>
      <dgm:t>
        <a:bodyPr/>
        <a:lstStyle/>
        <a:p>
          <a:r>
            <a:rPr lang="ru-RU" dirty="0"/>
            <a:t>Этап 1</a:t>
          </a:r>
        </a:p>
      </dgm:t>
    </dgm:pt>
    <dgm:pt modelId="{3AF99BFF-F874-418E-8E41-F37BBF5D0017}" type="parTrans" cxnId="{05D78F5D-61A3-4C1A-B86B-2F8DA72DA8B4}">
      <dgm:prSet/>
      <dgm:spPr/>
      <dgm:t>
        <a:bodyPr/>
        <a:lstStyle/>
        <a:p>
          <a:endParaRPr lang="ru-RU"/>
        </a:p>
      </dgm:t>
    </dgm:pt>
    <dgm:pt modelId="{B746E7B2-451E-46FB-91C2-D549D67C069A}" type="sibTrans" cxnId="{05D78F5D-61A3-4C1A-B86B-2F8DA72DA8B4}">
      <dgm:prSet/>
      <dgm:spPr/>
      <dgm:t>
        <a:bodyPr/>
        <a:lstStyle/>
        <a:p>
          <a:endParaRPr lang="ru-RU"/>
        </a:p>
      </dgm:t>
    </dgm:pt>
    <dgm:pt modelId="{9A438CB6-66C9-46B7-A8A2-18FF37067B48}">
      <dgm:prSet phldrT="[Текст]" phldr="1"/>
      <dgm:spPr/>
      <dgm:t>
        <a:bodyPr/>
        <a:lstStyle/>
        <a:p>
          <a:endParaRPr lang="ru-RU" dirty="0"/>
        </a:p>
      </dgm:t>
    </dgm:pt>
    <dgm:pt modelId="{037BD5FF-45FC-4D8C-8D47-E599696E8654}" type="parTrans" cxnId="{3A48A18A-7BF4-4B38-8052-EABC3F0EFC74}">
      <dgm:prSet/>
      <dgm:spPr/>
      <dgm:t>
        <a:bodyPr/>
        <a:lstStyle/>
        <a:p>
          <a:endParaRPr lang="ru-RU"/>
        </a:p>
      </dgm:t>
    </dgm:pt>
    <dgm:pt modelId="{CE189DB3-3719-4AD7-8CD0-C078E2BB67D4}" type="sibTrans" cxnId="{3A48A18A-7BF4-4B38-8052-EABC3F0EFC74}">
      <dgm:prSet/>
      <dgm:spPr/>
      <dgm:t>
        <a:bodyPr/>
        <a:lstStyle/>
        <a:p>
          <a:endParaRPr lang="ru-RU"/>
        </a:p>
      </dgm:t>
    </dgm:pt>
    <dgm:pt modelId="{938E8297-1D3B-431D-9091-A9111EA6E659}">
      <dgm:prSet phldrT="[Текст]" phldr="1"/>
      <dgm:spPr/>
      <dgm:t>
        <a:bodyPr/>
        <a:lstStyle/>
        <a:p>
          <a:endParaRPr lang="ru-RU" dirty="0"/>
        </a:p>
      </dgm:t>
    </dgm:pt>
    <dgm:pt modelId="{BB47183F-2104-4F87-A9AD-D7AD346D335E}" type="parTrans" cxnId="{3437550F-0D31-41CD-946C-4802962E324A}">
      <dgm:prSet/>
      <dgm:spPr/>
      <dgm:t>
        <a:bodyPr/>
        <a:lstStyle/>
        <a:p>
          <a:endParaRPr lang="ru-RU"/>
        </a:p>
      </dgm:t>
    </dgm:pt>
    <dgm:pt modelId="{5776E70E-2128-4DBD-A1B7-928E463E2CDF}" type="sibTrans" cxnId="{3437550F-0D31-41CD-946C-4802962E324A}">
      <dgm:prSet/>
      <dgm:spPr/>
      <dgm:t>
        <a:bodyPr/>
        <a:lstStyle/>
        <a:p>
          <a:endParaRPr lang="ru-RU"/>
        </a:p>
      </dgm:t>
    </dgm:pt>
    <dgm:pt modelId="{09FB0108-0D61-4157-890A-DB1F1124B223}">
      <dgm:prSet phldrT="[Текст]" phldr="1"/>
      <dgm:spPr/>
      <dgm:t>
        <a:bodyPr/>
        <a:lstStyle/>
        <a:p>
          <a:endParaRPr lang="ru-RU"/>
        </a:p>
      </dgm:t>
    </dgm:pt>
    <dgm:pt modelId="{38AE6E86-4CE2-4752-B23E-0BA2B040047A}" type="parTrans" cxnId="{98FF05CC-B616-4436-9D7C-C8C6C4951592}">
      <dgm:prSet/>
      <dgm:spPr/>
      <dgm:t>
        <a:bodyPr/>
        <a:lstStyle/>
        <a:p>
          <a:endParaRPr lang="ru-RU"/>
        </a:p>
      </dgm:t>
    </dgm:pt>
    <dgm:pt modelId="{28CCEC85-3513-4761-AC61-0260F67B660A}" type="sibTrans" cxnId="{98FF05CC-B616-4436-9D7C-C8C6C4951592}">
      <dgm:prSet/>
      <dgm:spPr/>
      <dgm:t>
        <a:bodyPr/>
        <a:lstStyle/>
        <a:p>
          <a:endParaRPr lang="ru-RU"/>
        </a:p>
      </dgm:t>
    </dgm:pt>
    <dgm:pt modelId="{A87100A9-9D00-456D-A69D-EAC0E890C8B5}">
      <dgm:prSet phldrT="[Текст]" phldr="1"/>
      <dgm:spPr/>
      <dgm:t>
        <a:bodyPr/>
        <a:lstStyle/>
        <a:p>
          <a:endParaRPr lang="ru-RU"/>
        </a:p>
      </dgm:t>
    </dgm:pt>
    <dgm:pt modelId="{5E0B9547-8679-48A5-B646-AA287FEBD526}" type="parTrans" cxnId="{C970D7D2-97C4-4182-A113-47814A0D9BFB}">
      <dgm:prSet/>
      <dgm:spPr/>
      <dgm:t>
        <a:bodyPr/>
        <a:lstStyle/>
        <a:p>
          <a:endParaRPr lang="ru-RU"/>
        </a:p>
      </dgm:t>
    </dgm:pt>
    <dgm:pt modelId="{2FA2AFB7-728E-40A6-82E6-0B057A6EDE7C}" type="sibTrans" cxnId="{C970D7D2-97C4-4182-A113-47814A0D9BFB}">
      <dgm:prSet/>
      <dgm:spPr/>
      <dgm:t>
        <a:bodyPr/>
        <a:lstStyle/>
        <a:p>
          <a:endParaRPr lang="ru-RU"/>
        </a:p>
      </dgm:t>
    </dgm:pt>
    <dgm:pt modelId="{189A0810-399A-4D08-A03F-A5AE6443EF3A}">
      <dgm:prSet phldrT="[Текст]" phldr="1"/>
      <dgm:spPr/>
      <dgm:t>
        <a:bodyPr/>
        <a:lstStyle/>
        <a:p>
          <a:endParaRPr lang="ru-RU"/>
        </a:p>
      </dgm:t>
    </dgm:pt>
    <dgm:pt modelId="{C0DD3A46-5F5B-48E9-93EB-D6610C97D828}" type="parTrans" cxnId="{B5F5054B-DDBE-4186-BF75-3D5CCA232E00}">
      <dgm:prSet/>
      <dgm:spPr/>
      <dgm:t>
        <a:bodyPr/>
        <a:lstStyle/>
        <a:p>
          <a:endParaRPr lang="ru-RU"/>
        </a:p>
      </dgm:t>
    </dgm:pt>
    <dgm:pt modelId="{A193FEC5-E018-45DF-AC50-3E8E318823CE}" type="sibTrans" cxnId="{B5F5054B-DDBE-4186-BF75-3D5CCA232E00}">
      <dgm:prSet/>
      <dgm:spPr/>
      <dgm:t>
        <a:bodyPr/>
        <a:lstStyle/>
        <a:p>
          <a:endParaRPr lang="ru-RU"/>
        </a:p>
      </dgm:t>
    </dgm:pt>
    <dgm:pt modelId="{D6AA97B5-13BB-4064-93F0-FC80365ACB36}">
      <dgm:prSet/>
      <dgm:spPr/>
      <dgm:t>
        <a:bodyPr/>
        <a:lstStyle/>
        <a:p>
          <a:r>
            <a:rPr lang="ru-RU" dirty="0"/>
            <a:t>Этап 2</a:t>
          </a:r>
        </a:p>
      </dgm:t>
    </dgm:pt>
    <dgm:pt modelId="{271A3263-4F43-475D-8EC4-6FBFC7E69371}" type="parTrans" cxnId="{14221BC2-EC28-4A93-8969-2DD63C20B8AD}">
      <dgm:prSet/>
      <dgm:spPr/>
      <dgm:t>
        <a:bodyPr/>
        <a:lstStyle/>
        <a:p>
          <a:endParaRPr lang="ru-RU"/>
        </a:p>
      </dgm:t>
    </dgm:pt>
    <dgm:pt modelId="{14AB6E12-181F-467D-BF23-00000A181422}" type="sibTrans" cxnId="{14221BC2-EC28-4A93-8969-2DD63C20B8AD}">
      <dgm:prSet/>
      <dgm:spPr/>
      <dgm:t>
        <a:bodyPr/>
        <a:lstStyle/>
        <a:p>
          <a:endParaRPr lang="ru-RU"/>
        </a:p>
      </dgm:t>
    </dgm:pt>
    <dgm:pt modelId="{397F5075-00B8-458F-8ECB-FB56163C5C53}">
      <dgm:prSet/>
      <dgm:spPr/>
      <dgm:t>
        <a:bodyPr/>
        <a:lstStyle/>
        <a:p>
          <a:r>
            <a:rPr lang="ru-RU" dirty="0"/>
            <a:t>Этап 3</a:t>
          </a:r>
        </a:p>
      </dgm:t>
    </dgm:pt>
    <dgm:pt modelId="{B0EFB58E-0446-4438-AC22-742DD5A3DE9F}" type="parTrans" cxnId="{A42DB62E-A1B0-4F00-BD9F-7257D5C4AD2A}">
      <dgm:prSet/>
      <dgm:spPr/>
      <dgm:t>
        <a:bodyPr/>
        <a:lstStyle/>
        <a:p>
          <a:endParaRPr lang="ru-RU"/>
        </a:p>
      </dgm:t>
    </dgm:pt>
    <dgm:pt modelId="{FA80FDCB-7706-46B2-A20F-813F080291EC}" type="sibTrans" cxnId="{A42DB62E-A1B0-4F00-BD9F-7257D5C4AD2A}">
      <dgm:prSet/>
      <dgm:spPr/>
      <dgm:t>
        <a:bodyPr/>
        <a:lstStyle/>
        <a:p>
          <a:endParaRPr lang="ru-RU"/>
        </a:p>
      </dgm:t>
    </dgm:pt>
    <dgm:pt modelId="{DDAB45C6-2A1E-4DC8-A0BF-9173BE92AD3B}">
      <dgm:prSet/>
      <dgm:spPr/>
      <dgm:t>
        <a:bodyPr/>
        <a:lstStyle/>
        <a:p>
          <a:r>
            <a:rPr lang="ru-RU" dirty="0"/>
            <a:t>Текст</a:t>
          </a:r>
        </a:p>
      </dgm:t>
    </dgm:pt>
    <dgm:pt modelId="{185A5E9B-3197-4E8C-ADC5-2FA2A0B1879C}" type="parTrans" cxnId="{E61D807C-9A04-4572-ACB0-9DA60C342AC1}">
      <dgm:prSet/>
      <dgm:spPr/>
      <dgm:t>
        <a:bodyPr/>
        <a:lstStyle/>
        <a:p>
          <a:endParaRPr lang="ru-RU"/>
        </a:p>
      </dgm:t>
    </dgm:pt>
    <dgm:pt modelId="{171A1503-F80B-491B-A2BC-3F0E9D9A16D7}" type="sibTrans" cxnId="{E61D807C-9A04-4572-ACB0-9DA60C342AC1}">
      <dgm:prSet/>
      <dgm:spPr/>
      <dgm:t>
        <a:bodyPr/>
        <a:lstStyle/>
        <a:p>
          <a:endParaRPr lang="ru-RU"/>
        </a:p>
      </dgm:t>
    </dgm:pt>
    <dgm:pt modelId="{99C4C684-2A17-43A7-8AE1-A6CA97FA7FC7}">
      <dgm:prSet/>
      <dgm:spPr/>
      <dgm:t>
        <a:bodyPr/>
        <a:lstStyle/>
        <a:p>
          <a:endParaRPr lang="ru-RU"/>
        </a:p>
      </dgm:t>
    </dgm:pt>
    <dgm:pt modelId="{4A8F7F52-4F14-4E33-9522-E763A0127687}" type="parTrans" cxnId="{D587F5CC-A77A-4084-A3C0-9D53ACCFB9B3}">
      <dgm:prSet/>
      <dgm:spPr/>
      <dgm:t>
        <a:bodyPr/>
        <a:lstStyle/>
        <a:p>
          <a:endParaRPr lang="ru-RU"/>
        </a:p>
      </dgm:t>
    </dgm:pt>
    <dgm:pt modelId="{9C0E7746-4FF4-4077-BD13-F995C5E7E27F}" type="sibTrans" cxnId="{D587F5CC-A77A-4084-A3C0-9D53ACCFB9B3}">
      <dgm:prSet/>
      <dgm:spPr/>
      <dgm:t>
        <a:bodyPr/>
        <a:lstStyle/>
        <a:p>
          <a:endParaRPr lang="ru-RU"/>
        </a:p>
      </dgm:t>
    </dgm:pt>
    <dgm:pt modelId="{7C9DAEB7-6F7A-4740-9986-053FB4E0D595}">
      <dgm:prSet/>
      <dgm:spPr/>
      <dgm:t>
        <a:bodyPr/>
        <a:lstStyle/>
        <a:p>
          <a:endParaRPr lang="ru-RU"/>
        </a:p>
      </dgm:t>
    </dgm:pt>
    <dgm:pt modelId="{477482CA-E9DD-4C77-A335-89F7B6B97868}" type="parTrans" cxnId="{B4D0B805-45EC-4E43-94F3-3F5B35245815}">
      <dgm:prSet/>
      <dgm:spPr/>
      <dgm:t>
        <a:bodyPr/>
        <a:lstStyle/>
        <a:p>
          <a:endParaRPr lang="ru-RU"/>
        </a:p>
      </dgm:t>
    </dgm:pt>
    <dgm:pt modelId="{A6A9538A-E229-4A6F-A919-6EC9ED92AA92}" type="sibTrans" cxnId="{B4D0B805-45EC-4E43-94F3-3F5B35245815}">
      <dgm:prSet/>
      <dgm:spPr/>
      <dgm:t>
        <a:bodyPr/>
        <a:lstStyle/>
        <a:p>
          <a:endParaRPr lang="ru-RU"/>
        </a:p>
      </dgm:t>
    </dgm:pt>
    <dgm:pt modelId="{74CC5E30-624B-40C1-83DF-DCB5760AC1A4}">
      <dgm:prSet/>
      <dgm:spPr/>
      <dgm:t>
        <a:bodyPr/>
        <a:lstStyle/>
        <a:p>
          <a:r>
            <a:rPr lang="ru-RU" dirty="0"/>
            <a:t>Текст</a:t>
          </a:r>
        </a:p>
      </dgm:t>
    </dgm:pt>
    <dgm:pt modelId="{E022DCF3-171D-42F4-89A8-2F3BD47EE6A2}" type="parTrans" cxnId="{8C969F6A-B4E8-46CF-88B7-A91A19D61AAA}">
      <dgm:prSet/>
      <dgm:spPr/>
      <dgm:t>
        <a:bodyPr/>
        <a:lstStyle/>
        <a:p>
          <a:endParaRPr lang="ru-RU"/>
        </a:p>
      </dgm:t>
    </dgm:pt>
    <dgm:pt modelId="{0ACB4632-C315-436F-BF58-3C8871FC4338}" type="sibTrans" cxnId="{8C969F6A-B4E8-46CF-88B7-A91A19D61AAA}">
      <dgm:prSet/>
      <dgm:spPr/>
      <dgm:t>
        <a:bodyPr/>
        <a:lstStyle/>
        <a:p>
          <a:endParaRPr lang="ru-RU"/>
        </a:p>
      </dgm:t>
    </dgm:pt>
    <dgm:pt modelId="{1C12BEE9-3865-468B-A887-DA9568B0093C}" type="pres">
      <dgm:prSet presAssocID="{A7C31941-9F85-4810-8B54-62096585A179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B82F6D0-8A56-416F-AF09-E080D09A174B}" type="pres">
      <dgm:prSet presAssocID="{AA376CDD-73CB-46CB-B272-82A7C9073E53}" presName="parentText1" presStyleLbl="node1" presStyleIdx="0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6C929B-CB8A-4DA3-9D00-C0C2955F51E7}" type="pres">
      <dgm:prSet presAssocID="{AA376CDD-73CB-46CB-B272-82A7C9073E53}" presName="childText1" presStyleLbl="solidAlignAcc1" presStyleIdx="0" presStyleCnt="5" custScaleX="1007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06C8D-CE7F-40EA-B170-6B0FF7E3776A}" type="pres">
      <dgm:prSet presAssocID="{D6AA97B5-13BB-4064-93F0-FC80365ACB36}" presName="parentText2" presStyleLbl="node1" presStyleIdx="1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64418A-EF0A-4B6B-BFD9-B3C5749AE40C}" type="pres">
      <dgm:prSet presAssocID="{D6AA97B5-13BB-4064-93F0-FC80365ACB36}" presName="childText2" presStyleLbl="solidAlignAcc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17D254-99E7-4C6E-9AA3-8C63F6DC2435}" type="pres">
      <dgm:prSet presAssocID="{397F5075-00B8-458F-8ECB-FB56163C5C53}" presName="parentText3" presStyleLbl="node1" presStyleIdx="2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EFD5CB-9A19-4BC1-817A-11DED9F88F03}" type="pres">
      <dgm:prSet presAssocID="{397F5075-00B8-458F-8ECB-FB56163C5C53}" presName="childText3" presStyleLbl="solidAlignAcc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00DE33-A1A5-4FCF-BD73-48604908CBF7}" type="pres">
      <dgm:prSet presAssocID="{938E8297-1D3B-431D-9091-A9111EA6E659}" presName="parentText4" presStyleLbl="node1" presStyleIdx="3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6B8644-5392-4F31-A5E6-829A6C915CDB}" type="pres">
      <dgm:prSet presAssocID="{938E8297-1D3B-431D-9091-A9111EA6E659}" presName="childText4" presStyleLbl="solidAlignAcc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B19CC-5940-4651-A369-E9B441E57381}" type="pres">
      <dgm:prSet presAssocID="{A87100A9-9D00-456D-A69D-EAC0E890C8B5}" presName="parentText5" presStyleLbl="node1" presStyleIdx="4" presStyleCnt="5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A40BFB-EA36-42AD-8E32-6202C2528D44}" type="pres">
      <dgm:prSet presAssocID="{A87100A9-9D00-456D-A69D-EAC0E890C8B5}" presName="childText5" presStyleLbl="solidAlignAcc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FF05CC-B616-4436-9D7C-C8C6C4951592}" srcId="{938E8297-1D3B-431D-9091-A9111EA6E659}" destId="{09FB0108-0D61-4157-890A-DB1F1124B223}" srcOrd="0" destOrd="0" parTransId="{38AE6E86-4CE2-4752-B23E-0BA2B040047A}" sibTransId="{28CCEC85-3513-4761-AC61-0260F67B660A}"/>
    <dgm:cxn modelId="{A98FBF1D-3995-432C-9085-7F09442178CD}" type="presOf" srcId="{D6AA97B5-13BB-4064-93F0-FC80365ACB36}" destId="{C3106C8D-CE7F-40EA-B170-6B0FF7E3776A}" srcOrd="0" destOrd="0" presId="urn:microsoft.com/office/officeart/2009/3/layout/IncreasingArrowsProcess"/>
    <dgm:cxn modelId="{8BB90BE5-C97F-4980-ABDE-5131F4B34EE5}" type="presOf" srcId="{397F5075-00B8-458F-8ECB-FB56163C5C53}" destId="{D617D254-99E7-4C6E-9AA3-8C63F6DC2435}" srcOrd="0" destOrd="0" presId="urn:microsoft.com/office/officeart/2009/3/layout/IncreasingArrowsProcess"/>
    <dgm:cxn modelId="{05D78F5D-61A3-4C1A-B86B-2F8DA72DA8B4}" srcId="{A7C31941-9F85-4810-8B54-62096585A179}" destId="{AA376CDD-73CB-46CB-B272-82A7C9073E53}" srcOrd="0" destOrd="0" parTransId="{3AF99BFF-F874-418E-8E41-F37BBF5D0017}" sibTransId="{B746E7B2-451E-46FB-91C2-D549D67C069A}"/>
    <dgm:cxn modelId="{15D20677-75AC-4673-AE90-FDCB5316B222}" type="presOf" srcId="{189A0810-399A-4D08-A03F-A5AE6443EF3A}" destId="{05A40BFB-EA36-42AD-8E32-6202C2528D44}" srcOrd="0" destOrd="0" presId="urn:microsoft.com/office/officeart/2009/3/layout/IncreasingArrowsProcess"/>
    <dgm:cxn modelId="{E61D807C-9A04-4572-ACB0-9DA60C342AC1}" srcId="{397F5075-00B8-458F-8ECB-FB56163C5C53}" destId="{DDAB45C6-2A1E-4DC8-A0BF-9173BE92AD3B}" srcOrd="0" destOrd="0" parTransId="{185A5E9B-3197-4E8C-ADC5-2FA2A0B1879C}" sibTransId="{171A1503-F80B-491B-A2BC-3F0E9D9A16D7}"/>
    <dgm:cxn modelId="{DD0D106A-5EAF-4AF3-AA63-29C9C43C93FF}" type="presOf" srcId="{938E8297-1D3B-431D-9091-A9111EA6E659}" destId="{8D00DE33-A1A5-4FCF-BD73-48604908CBF7}" srcOrd="0" destOrd="0" presId="urn:microsoft.com/office/officeart/2009/3/layout/IncreasingArrowsProcess"/>
    <dgm:cxn modelId="{5492F1F3-E3BF-48C2-A5A6-123F43877A4E}" type="presOf" srcId="{7C9DAEB7-6F7A-4740-9986-053FB4E0D595}" destId="{70EFD5CB-9A19-4BC1-817A-11DED9F88F03}" srcOrd="0" destOrd="2" presId="urn:microsoft.com/office/officeart/2009/3/layout/IncreasingArrowsProcess"/>
    <dgm:cxn modelId="{B5F5054B-DDBE-4186-BF75-3D5CCA232E00}" srcId="{A87100A9-9D00-456D-A69D-EAC0E890C8B5}" destId="{189A0810-399A-4D08-A03F-A5AE6443EF3A}" srcOrd="0" destOrd="0" parTransId="{C0DD3A46-5F5B-48E9-93EB-D6610C97D828}" sibTransId="{A193FEC5-E018-45DF-AC50-3E8E318823CE}"/>
    <dgm:cxn modelId="{99280168-025D-47FA-B8AF-8A13DD1C6254}" type="presOf" srcId="{74CC5E30-624B-40C1-83DF-DCB5760AC1A4}" destId="{B664418A-EF0A-4B6B-BFD9-B3C5749AE40C}" srcOrd="0" destOrd="0" presId="urn:microsoft.com/office/officeart/2009/3/layout/IncreasingArrowsProcess"/>
    <dgm:cxn modelId="{DD66D0F9-7B0F-478C-BB9B-C265E2300B97}" type="presOf" srcId="{DDAB45C6-2A1E-4DC8-A0BF-9173BE92AD3B}" destId="{70EFD5CB-9A19-4BC1-817A-11DED9F88F03}" srcOrd="0" destOrd="0" presId="urn:microsoft.com/office/officeart/2009/3/layout/IncreasingArrowsProcess"/>
    <dgm:cxn modelId="{3A48A18A-7BF4-4B38-8052-EABC3F0EFC74}" srcId="{AA376CDD-73CB-46CB-B272-82A7C9073E53}" destId="{9A438CB6-66C9-46B7-A8A2-18FF37067B48}" srcOrd="0" destOrd="0" parTransId="{037BD5FF-45FC-4D8C-8D47-E599696E8654}" sibTransId="{CE189DB3-3719-4AD7-8CD0-C078E2BB67D4}"/>
    <dgm:cxn modelId="{8C969F6A-B4E8-46CF-88B7-A91A19D61AAA}" srcId="{D6AA97B5-13BB-4064-93F0-FC80365ACB36}" destId="{74CC5E30-624B-40C1-83DF-DCB5760AC1A4}" srcOrd="0" destOrd="0" parTransId="{E022DCF3-171D-42F4-89A8-2F3BD47EE6A2}" sibTransId="{0ACB4632-C315-436F-BF58-3C8871FC4338}"/>
    <dgm:cxn modelId="{3437550F-0D31-41CD-946C-4802962E324A}" srcId="{A7C31941-9F85-4810-8B54-62096585A179}" destId="{938E8297-1D3B-431D-9091-A9111EA6E659}" srcOrd="3" destOrd="0" parTransId="{BB47183F-2104-4F87-A9AD-D7AD346D335E}" sibTransId="{5776E70E-2128-4DBD-A1B7-928E463E2CDF}"/>
    <dgm:cxn modelId="{1A704AFA-1347-47EB-B700-B8AEA099C77C}" type="presOf" srcId="{A7C31941-9F85-4810-8B54-62096585A179}" destId="{1C12BEE9-3865-468B-A887-DA9568B0093C}" srcOrd="0" destOrd="0" presId="urn:microsoft.com/office/officeart/2009/3/layout/IncreasingArrowsProcess"/>
    <dgm:cxn modelId="{2AF29428-220D-43AB-85DC-02AE5710544C}" type="presOf" srcId="{AA376CDD-73CB-46CB-B272-82A7C9073E53}" destId="{6B82F6D0-8A56-416F-AF09-E080D09A174B}" srcOrd="0" destOrd="0" presId="urn:microsoft.com/office/officeart/2009/3/layout/IncreasingArrowsProcess"/>
    <dgm:cxn modelId="{4FA79519-4226-47C1-A3CD-962F027D9399}" type="presOf" srcId="{A87100A9-9D00-456D-A69D-EAC0E890C8B5}" destId="{BF4B19CC-5940-4651-A369-E9B441E57381}" srcOrd="0" destOrd="0" presId="urn:microsoft.com/office/officeart/2009/3/layout/IncreasingArrowsProcess"/>
    <dgm:cxn modelId="{D587F5CC-A77A-4084-A3C0-9D53ACCFB9B3}" srcId="{397F5075-00B8-458F-8ECB-FB56163C5C53}" destId="{99C4C684-2A17-43A7-8AE1-A6CA97FA7FC7}" srcOrd="1" destOrd="0" parTransId="{4A8F7F52-4F14-4E33-9522-E763A0127687}" sibTransId="{9C0E7746-4FF4-4077-BD13-F995C5E7E27F}"/>
    <dgm:cxn modelId="{5D992267-2D62-4BA2-860C-976B90502B14}" type="presOf" srcId="{9A438CB6-66C9-46B7-A8A2-18FF37067B48}" destId="{516C929B-CB8A-4DA3-9D00-C0C2955F51E7}" srcOrd="0" destOrd="0" presId="urn:microsoft.com/office/officeart/2009/3/layout/IncreasingArrowsProcess"/>
    <dgm:cxn modelId="{C036D57D-0B8E-4850-9532-AD19F574E2D7}" type="presOf" srcId="{99C4C684-2A17-43A7-8AE1-A6CA97FA7FC7}" destId="{70EFD5CB-9A19-4BC1-817A-11DED9F88F03}" srcOrd="0" destOrd="1" presId="urn:microsoft.com/office/officeart/2009/3/layout/IncreasingArrowsProcess"/>
    <dgm:cxn modelId="{B4D0B805-45EC-4E43-94F3-3F5B35245815}" srcId="{397F5075-00B8-458F-8ECB-FB56163C5C53}" destId="{7C9DAEB7-6F7A-4740-9986-053FB4E0D595}" srcOrd="2" destOrd="0" parTransId="{477482CA-E9DD-4C77-A335-89F7B6B97868}" sibTransId="{A6A9538A-E229-4A6F-A919-6EC9ED92AA92}"/>
    <dgm:cxn modelId="{C970D7D2-97C4-4182-A113-47814A0D9BFB}" srcId="{A7C31941-9F85-4810-8B54-62096585A179}" destId="{A87100A9-9D00-456D-A69D-EAC0E890C8B5}" srcOrd="4" destOrd="0" parTransId="{5E0B9547-8679-48A5-B646-AA287FEBD526}" sibTransId="{2FA2AFB7-728E-40A6-82E6-0B057A6EDE7C}"/>
    <dgm:cxn modelId="{14221BC2-EC28-4A93-8969-2DD63C20B8AD}" srcId="{A7C31941-9F85-4810-8B54-62096585A179}" destId="{D6AA97B5-13BB-4064-93F0-FC80365ACB36}" srcOrd="1" destOrd="0" parTransId="{271A3263-4F43-475D-8EC4-6FBFC7E69371}" sibTransId="{14AB6E12-181F-467D-BF23-00000A181422}"/>
    <dgm:cxn modelId="{A42DB62E-A1B0-4F00-BD9F-7257D5C4AD2A}" srcId="{A7C31941-9F85-4810-8B54-62096585A179}" destId="{397F5075-00B8-458F-8ECB-FB56163C5C53}" srcOrd="2" destOrd="0" parTransId="{B0EFB58E-0446-4438-AC22-742DD5A3DE9F}" sibTransId="{FA80FDCB-7706-46B2-A20F-813F080291EC}"/>
    <dgm:cxn modelId="{AFF15647-758F-49C0-8A1A-8E683C8B9A41}" type="presOf" srcId="{09FB0108-0D61-4157-890A-DB1F1124B223}" destId="{3A6B8644-5392-4F31-A5E6-829A6C915CDB}" srcOrd="0" destOrd="0" presId="urn:microsoft.com/office/officeart/2009/3/layout/IncreasingArrowsProcess"/>
    <dgm:cxn modelId="{43EFCE5A-259D-4B31-BD56-FF8DC855C87A}" type="presParOf" srcId="{1C12BEE9-3865-468B-A887-DA9568B0093C}" destId="{6B82F6D0-8A56-416F-AF09-E080D09A174B}" srcOrd="0" destOrd="0" presId="urn:microsoft.com/office/officeart/2009/3/layout/IncreasingArrowsProcess"/>
    <dgm:cxn modelId="{42ACC50D-E16C-4886-AF07-82AAEAC27EF1}" type="presParOf" srcId="{1C12BEE9-3865-468B-A887-DA9568B0093C}" destId="{516C929B-CB8A-4DA3-9D00-C0C2955F51E7}" srcOrd="1" destOrd="0" presId="urn:microsoft.com/office/officeart/2009/3/layout/IncreasingArrowsProcess"/>
    <dgm:cxn modelId="{D5DD8F66-611B-4FFE-9B72-B6FCA5F27382}" type="presParOf" srcId="{1C12BEE9-3865-468B-A887-DA9568B0093C}" destId="{C3106C8D-CE7F-40EA-B170-6B0FF7E3776A}" srcOrd="2" destOrd="0" presId="urn:microsoft.com/office/officeart/2009/3/layout/IncreasingArrowsProcess"/>
    <dgm:cxn modelId="{31B8E163-B75D-40DE-9FD2-99ED03474ED7}" type="presParOf" srcId="{1C12BEE9-3865-468B-A887-DA9568B0093C}" destId="{B664418A-EF0A-4B6B-BFD9-B3C5749AE40C}" srcOrd="3" destOrd="0" presId="urn:microsoft.com/office/officeart/2009/3/layout/IncreasingArrowsProcess"/>
    <dgm:cxn modelId="{FCCF168C-6111-4C84-8E2F-501261E22F2A}" type="presParOf" srcId="{1C12BEE9-3865-468B-A887-DA9568B0093C}" destId="{D617D254-99E7-4C6E-9AA3-8C63F6DC2435}" srcOrd="4" destOrd="0" presId="urn:microsoft.com/office/officeart/2009/3/layout/IncreasingArrowsProcess"/>
    <dgm:cxn modelId="{A81EDE9A-4C05-4A64-9E18-C2FFE0D928F6}" type="presParOf" srcId="{1C12BEE9-3865-468B-A887-DA9568B0093C}" destId="{70EFD5CB-9A19-4BC1-817A-11DED9F88F03}" srcOrd="5" destOrd="0" presId="urn:microsoft.com/office/officeart/2009/3/layout/IncreasingArrowsProcess"/>
    <dgm:cxn modelId="{A66DD9AE-DEA2-4341-A09D-BBC8D0BCB384}" type="presParOf" srcId="{1C12BEE9-3865-468B-A887-DA9568B0093C}" destId="{8D00DE33-A1A5-4FCF-BD73-48604908CBF7}" srcOrd="6" destOrd="0" presId="urn:microsoft.com/office/officeart/2009/3/layout/IncreasingArrowsProcess"/>
    <dgm:cxn modelId="{A992715D-9A9C-409D-BDC5-6F7709432785}" type="presParOf" srcId="{1C12BEE9-3865-468B-A887-DA9568B0093C}" destId="{3A6B8644-5392-4F31-A5E6-829A6C915CDB}" srcOrd="7" destOrd="0" presId="urn:microsoft.com/office/officeart/2009/3/layout/IncreasingArrowsProcess"/>
    <dgm:cxn modelId="{575EA70A-FB16-47B1-A135-A80A4A3824D0}" type="presParOf" srcId="{1C12BEE9-3865-468B-A887-DA9568B0093C}" destId="{BF4B19CC-5940-4651-A369-E9B441E57381}" srcOrd="8" destOrd="0" presId="urn:microsoft.com/office/officeart/2009/3/layout/IncreasingArrowsProcess"/>
    <dgm:cxn modelId="{F66BA858-0D6A-4A78-B069-12F8E886E1CE}" type="presParOf" srcId="{1C12BEE9-3865-468B-A887-DA9568B0093C}" destId="{05A40BFB-EA36-42AD-8E32-6202C2528D44}" srcOrd="9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82F6D0-8A56-416F-AF09-E080D09A174B}">
      <dsp:nvSpPr>
        <dsp:cNvPr id="0" name=""/>
        <dsp:cNvSpPr/>
      </dsp:nvSpPr>
      <dsp:spPr>
        <a:xfrm>
          <a:off x="1551688" y="140243"/>
          <a:ext cx="18776347" cy="2730607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54000" bIns="433484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/>
            <a:t>Этап 1</a:t>
          </a:r>
        </a:p>
      </dsp:txBody>
      <dsp:txXfrm>
        <a:off x="1551688" y="822895"/>
        <a:ext cx="18093695" cy="1365303"/>
      </dsp:txXfrm>
    </dsp:sp>
    <dsp:sp modelId="{516C929B-CB8A-4DA3-9D00-C0C2955F51E7}">
      <dsp:nvSpPr>
        <dsp:cNvPr id="0" name=""/>
        <dsp:cNvSpPr/>
      </dsp:nvSpPr>
      <dsp:spPr>
        <a:xfrm>
          <a:off x="1539004" y="2242411"/>
          <a:ext cx="3495612" cy="50138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1539004" y="2242411"/>
        <a:ext cx="3495612" cy="5013833"/>
      </dsp:txXfrm>
    </dsp:sp>
    <dsp:sp modelId="{C3106C8D-CE7F-40EA-B170-6B0FF7E3776A}">
      <dsp:nvSpPr>
        <dsp:cNvPr id="0" name=""/>
        <dsp:cNvSpPr/>
      </dsp:nvSpPr>
      <dsp:spPr>
        <a:xfrm>
          <a:off x="5021557" y="1050797"/>
          <a:ext cx="15306478" cy="2730607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54000" bIns="433484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/>
            <a:t>Этап 2</a:t>
          </a:r>
        </a:p>
      </dsp:txBody>
      <dsp:txXfrm>
        <a:off x="5021557" y="1733449"/>
        <a:ext cx="14623826" cy="1365303"/>
      </dsp:txXfrm>
    </dsp:sp>
    <dsp:sp modelId="{B664418A-EF0A-4B6B-BFD9-B3C5749AE40C}">
      <dsp:nvSpPr>
        <dsp:cNvPr id="0" name=""/>
        <dsp:cNvSpPr/>
      </dsp:nvSpPr>
      <dsp:spPr>
        <a:xfrm>
          <a:off x="5021557" y="3152964"/>
          <a:ext cx="3470244" cy="50138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/>
            <a:t>Текст</a:t>
          </a:r>
        </a:p>
      </dsp:txBody>
      <dsp:txXfrm>
        <a:off x="5021557" y="3152964"/>
        <a:ext cx="3470244" cy="5013833"/>
      </dsp:txXfrm>
    </dsp:sp>
    <dsp:sp modelId="{D617D254-99E7-4C6E-9AA3-8C63F6DC2435}">
      <dsp:nvSpPr>
        <dsp:cNvPr id="0" name=""/>
        <dsp:cNvSpPr/>
      </dsp:nvSpPr>
      <dsp:spPr>
        <a:xfrm>
          <a:off x="8491426" y="1961350"/>
          <a:ext cx="11836609" cy="2730607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54000" bIns="433484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/>
            <a:t>Этап 3</a:t>
          </a:r>
        </a:p>
      </dsp:txBody>
      <dsp:txXfrm>
        <a:off x="8491426" y="2644002"/>
        <a:ext cx="11153957" cy="1365303"/>
      </dsp:txXfrm>
    </dsp:sp>
    <dsp:sp modelId="{70EFD5CB-9A19-4BC1-817A-11DED9F88F03}">
      <dsp:nvSpPr>
        <dsp:cNvPr id="0" name=""/>
        <dsp:cNvSpPr/>
      </dsp:nvSpPr>
      <dsp:spPr>
        <a:xfrm>
          <a:off x="8491426" y="4063518"/>
          <a:ext cx="3470244" cy="50138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/>
            <a:t>Текст</a:t>
          </a:r>
        </a:p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/>
        </a:p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/>
        </a:p>
      </dsp:txBody>
      <dsp:txXfrm>
        <a:off x="8491426" y="4063518"/>
        <a:ext cx="3470244" cy="5013833"/>
      </dsp:txXfrm>
    </dsp:sp>
    <dsp:sp modelId="{8D00DE33-A1A5-4FCF-BD73-48604908CBF7}">
      <dsp:nvSpPr>
        <dsp:cNvPr id="0" name=""/>
        <dsp:cNvSpPr/>
      </dsp:nvSpPr>
      <dsp:spPr>
        <a:xfrm>
          <a:off x="11963173" y="2871903"/>
          <a:ext cx="8364862" cy="2730607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54000" bIns="433484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11963173" y="3554555"/>
        <a:ext cx="7682210" cy="1365303"/>
      </dsp:txXfrm>
    </dsp:sp>
    <dsp:sp modelId="{3A6B8644-5392-4F31-A5E6-829A6C915CDB}">
      <dsp:nvSpPr>
        <dsp:cNvPr id="0" name=""/>
        <dsp:cNvSpPr/>
      </dsp:nvSpPr>
      <dsp:spPr>
        <a:xfrm>
          <a:off x="11963173" y="4974071"/>
          <a:ext cx="3470244" cy="50138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/>
        </a:p>
      </dsp:txBody>
      <dsp:txXfrm>
        <a:off x="11963173" y="4974071"/>
        <a:ext cx="3470244" cy="5013833"/>
      </dsp:txXfrm>
    </dsp:sp>
    <dsp:sp modelId="{BF4B19CC-5940-4651-A369-E9B441E57381}">
      <dsp:nvSpPr>
        <dsp:cNvPr id="0" name=""/>
        <dsp:cNvSpPr/>
      </dsp:nvSpPr>
      <dsp:spPr>
        <a:xfrm>
          <a:off x="15433042" y="3782457"/>
          <a:ext cx="4894993" cy="2730607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54000" bIns="433484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/>
        </a:p>
      </dsp:txBody>
      <dsp:txXfrm>
        <a:off x="15433042" y="4465109"/>
        <a:ext cx="4212341" cy="1365303"/>
      </dsp:txXfrm>
    </dsp:sp>
    <dsp:sp modelId="{05A40BFB-EA36-42AD-8E32-6202C2528D44}">
      <dsp:nvSpPr>
        <dsp:cNvPr id="0" name=""/>
        <dsp:cNvSpPr/>
      </dsp:nvSpPr>
      <dsp:spPr>
        <a:xfrm>
          <a:off x="15433042" y="5884625"/>
          <a:ext cx="3470244" cy="50138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t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/>
        </a:p>
      </dsp:txBody>
      <dsp:txXfrm>
        <a:off x="15433042" y="5884625"/>
        <a:ext cx="3470244" cy="50138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93A06-51CD-429F-8A9C-71D3D91CFDF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5900" y="801688"/>
            <a:ext cx="71278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1FB72-72A2-4B60-BFE4-564D82DDD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72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705EFF71-6703-4D88-BFA5-4CA57A264DA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201320" y="11859840"/>
            <a:ext cx="2197008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201320" y="12192120"/>
            <a:ext cx="2197008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9F8620B4-B004-473B-B550-459C3A47EE5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201320" y="1185984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2458880" y="1185984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201320" y="1219212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2458880" y="1219212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C8447D78-1B72-495E-813E-96235DE4846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201320" y="11859840"/>
            <a:ext cx="707400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8629560" y="11859840"/>
            <a:ext cx="707400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16057440" y="11859840"/>
            <a:ext cx="707400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201320" y="12192120"/>
            <a:ext cx="707400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8629560" y="12192120"/>
            <a:ext cx="707400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16057440" y="12192120"/>
            <a:ext cx="707400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A32D8F91-C225-4279-BFD2-3E393F60B05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201320" y="11859840"/>
            <a:ext cx="21970080" cy="6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подзаголовка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83078C27-9A50-41CE-A1FE-F89414B9810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201320" y="11859840"/>
            <a:ext cx="21970080" cy="6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9F77427B-7BDC-47DE-963B-321B8BC430A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201320" y="11859840"/>
            <a:ext cx="10721160" cy="6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2458880" y="11859840"/>
            <a:ext cx="10721160" cy="6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195BE41E-536F-49B7-A164-301F0B89CFC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83DDE38B-C75B-4306-9D0A-EB2ACF9B471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206360" y="2575080"/>
            <a:ext cx="21970080" cy="2154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подзаголовка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4404DEA-8983-4BDB-A855-A1022B24C59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Заголовок, 2 маленьких объекта и 1 большой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201320" y="1185984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2458880" y="11859840"/>
            <a:ext cx="10721160" cy="6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201320" y="1219212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5629E9AF-1C40-4A96-9250-5BCFD84B515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201320" y="11859840"/>
            <a:ext cx="10721160" cy="6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2458880" y="1185984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2458880" y="1219212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7DB2BED6-D586-451B-B7B3-92D578FA130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 smtClean="0">
                <a:solidFill>
                  <a:srgbClr val="000000"/>
                </a:solidFill>
                <a:latin typeface="Arial"/>
              </a:rPr>
              <a:t>Образец заголовка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201320" y="1185984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2458880" y="11859840"/>
            <a:ext cx="1072116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201320" y="12192120"/>
            <a:ext cx="21970080" cy="303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6000"/>
          </a:bodyPr>
          <a:lstStyle/>
          <a:p>
            <a:pPr lvl="0" indent="0">
              <a:spcBef>
                <a:spcPts val="1417"/>
              </a:spcBef>
              <a:buNone/>
            </a:pPr>
            <a:r>
              <a:rPr lang="ru-RU" sz="3200" b="0" strike="noStrike" spc="-1" smtClean="0">
                <a:solidFill>
                  <a:srgbClr val="000000"/>
                </a:solidFill>
                <a:latin typeface="Arial"/>
              </a:rPr>
              <a:t>Образец текста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AD6D2486-42E3-408D-AA73-FB10D9A3BF6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06360" y="2575080"/>
            <a:ext cx="21970080" cy="4647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1201320" y="11859840"/>
            <a:ext cx="21970080" cy="635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7000"/>
          </a:bodyPr>
          <a:lstStyle/>
          <a:p>
            <a:pPr marL="116640" indent="-8748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233280" lvl="1" indent="-8748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349920" lvl="2" indent="-7776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466560" lvl="3" indent="-5832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583200" lvl="4" indent="-5832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699840" lvl="5" indent="-5832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816480" lvl="6" indent="-5832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1"/>
          </p:nvPr>
        </p:nvSpPr>
        <p:spPr>
          <a:xfrm>
            <a:off x="12001680" y="13074480"/>
            <a:ext cx="367920" cy="380160"/>
          </a:xfrm>
          <a:prstGeom prst="rect">
            <a:avLst/>
          </a:prstGeom>
          <a:noFill/>
          <a:ln w="12600">
            <a:noFill/>
          </a:ln>
        </p:spPr>
        <p:txBody>
          <a:bodyPr lIns="50760" tIns="50760" rIns="50760" bIns="50760" anchor="b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DE10B343-22B8-4EAB-9C49-5B4583647837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"/>
          <p:cNvSpPr/>
          <p:nvPr/>
        </p:nvSpPr>
        <p:spPr>
          <a:xfrm>
            <a:off x="0" y="10230480"/>
            <a:ext cx="24390000" cy="3555000"/>
          </a:xfrm>
          <a:prstGeom prst="rect">
            <a:avLst/>
          </a:prstGeom>
          <a:solidFill>
            <a:srgbClr val="4F7DDD"/>
          </a:solidFill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3600" b="1" strike="noStrike" spc="-1">
              <a:solidFill>
                <a:srgbClr val="FFFFFF"/>
              </a:solidFill>
              <a:latin typeface="PermianSansTypeface"/>
              <a:ea typeface="PermianSansTypeface"/>
            </a:endParaRPr>
          </a:p>
        </p:txBody>
      </p:sp>
      <p:pic>
        <p:nvPicPr>
          <p:cNvPr id="40" name="pattern.png" descr="pattern.png"/>
          <p:cNvPicPr/>
          <p:nvPr/>
        </p:nvPicPr>
        <p:blipFill>
          <a:blip r:embed="rId2"/>
          <a:stretch/>
        </p:blipFill>
        <p:spPr>
          <a:xfrm>
            <a:off x="-42480" y="13326840"/>
            <a:ext cx="24474960" cy="458640"/>
          </a:xfrm>
          <a:prstGeom prst="rect">
            <a:avLst/>
          </a:prstGeom>
          <a:ln w="12700"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721720" y="580523"/>
            <a:ext cx="23690632" cy="864096"/>
          </a:xfrm>
          <a:prstGeom prst="rect">
            <a:avLst/>
          </a:prstGeom>
          <a:noFill/>
          <a:ln w="12600">
            <a:noFill/>
          </a:ln>
        </p:spPr>
        <p:txBody>
          <a:bodyPr lIns="50760" tIns="50760" rIns="50760" bIns="50760" anchor="t">
            <a:noAutofit/>
          </a:bodyPr>
          <a:lstStyle/>
          <a:p>
            <a:pPr indent="0" algn="ctr">
              <a:lnSpc>
                <a:spcPct val="120000"/>
              </a:lnSpc>
              <a:buNone/>
              <a:tabLst>
                <a:tab pos="0" algn="l"/>
              </a:tabLst>
            </a:pPr>
            <a:r>
              <a:rPr kumimoji="0" lang="ru-RU" sz="36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4F7DDD"/>
                </a:solidFill>
                <a:effectLst/>
                <a:uLnTx/>
                <a:uFillTx/>
                <a:latin typeface="PermianSansTypeface"/>
                <a:ea typeface="PermianSansTypeface"/>
              </a:rPr>
              <a:t>Открытый конкурс проектов в сфере научно-технического творчества молодежи и школьников</a:t>
            </a:r>
            <a:endParaRPr lang="ru-RU" sz="3200" b="1" strike="noStrike" spc="-1" dirty="0">
              <a:solidFill>
                <a:srgbClr val="FF0000"/>
              </a:solidFill>
              <a:latin typeface="PermianSansTypeface"/>
            </a:endParaRPr>
          </a:p>
        </p:txBody>
      </p:sp>
      <p:pic>
        <p:nvPicPr>
          <p:cNvPr id="42" name="ГЕНИИ ПРИКАМЬЯ_ФИНАЛЬНЫЙ ВАРИАНТ.png" descr="ГЕНИИ ПРИКАМЬЯ_ФИНАЛЬНЫЙ ВАРИАНТ.png"/>
          <p:cNvPicPr/>
          <p:nvPr/>
        </p:nvPicPr>
        <p:blipFill rotWithShape="1">
          <a:blip r:embed="rId3"/>
          <a:srcRect t="22047" b="21257"/>
          <a:stretch/>
        </p:blipFill>
        <p:spPr>
          <a:xfrm>
            <a:off x="15752" y="3455035"/>
            <a:ext cx="9180360" cy="3681047"/>
          </a:xfrm>
          <a:prstGeom prst="rect">
            <a:avLst/>
          </a:prstGeom>
          <a:ln w="12700"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0967864" y="2976465"/>
            <a:ext cx="98679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ТЕМА ПРОЕКТА</a:t>
            </a:r>
            <a:endParaRPr lang="ru-RU" sz="4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46520" y="10602416"/>
            <a:ext cx="176107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dirty="0" smtClean="0"/>
              <a:t>ФИО, возраст, населенный пункт </a:t>
            </a:r>
          </a:p>
          <a:p>
            <a:pPr algn="r"/>
            <a:r>
              <a:rPr lang="ru-RU" sz="4000" dirty="0" smtClean="0"/>
              <a:t>(члены команды) + название команды.</a:t>
            </a:r>
          </a:p>
          <a:p>
            <a:pPr algn="r"/>
            <a:r>
              <a:rPr lang="ru-RU" sz="4000" dirty="0" smtClean="0"/>
              <a:t>ФИО куратора (наставника)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238446" y="5945503"/>
            <a:ext cx="33676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Номинация</a:t>
            </a:r>
            <a:endParaRPr lang="ru-RU" sz="4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ВАЖНЫЕ…"/>
          <p:cNvSpPr/>
          <p:nvPr/>
        </p:nvSpPr>
        <p:spPr>
          <a:xfrm>
            <a:off x="1174776" y="572552"/>
            <a:ext cx="13825536" cy="1456728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44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МОДЕЛЬ/ МАКЕТ/ ОПЫТНЫЙ ОБРАЗЕЦ:</a:t>
            </a:r>
            <a:endParaRPr lang="ru-RU" sz="4400" b="1" spc="-1" dirty="0">
              <a:solidFill>
                <a:srgbClr val="4F7DDD"/>
              </a:solidFill>
              <a:latin typeface="PermianSansTypeface"/>
              <a:ea typeface="PermianSansTypeface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pattern.png 5" descr="pattern.png 5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4928" y="145624"/>
            <a:ext cx="3383573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522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ВАЖНЫЕ…"/>
          <p:cNvSpPr/>
          <p:nvPr/>
        </p:nvSpPr>
        <p:spPr>
          <a:xfrm>
            <a:off x="1102768" y="521296"/>
            <a:ext cx="13825536" cy="2133837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4400" b="1" strike="noStrike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ОЦЕНКА ПРЕДПРИНИМАТЕЛЬСКОЙ ЭФФЕКТИВНОСТИ И КОММЕРЦИАЛИЗАЦИИ ПРОЕКТА</a:t>
            </a:r>
            <a:endParaRPr lang="ru-RU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pattern.png 5" descr="pattern.png 5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4928" y="145624"/>
            <a:ext cx="3383573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11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угольник"/>
          <p:cNvSpPr/>
          <p:nvPr/>
        </p:nvSpPr>
        <p:spPr>
          <a:xfrm>
            <a:off x="0" y="10192320"/>
            <a:ext cx="24390000" cy="3550680"/>
          </a:xfrm>
          <a:prstGeom prst="rect">
            <a:avLst/>
          </a:prstGeom>
          <a:solidFill>
            <a:srgbClr val="4F7DDD"/>
          </a:solidFill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3600" b="1" strike="noStrike" spc="-1">
              <a:solidFill>
                <a:srgbClr val="FFFFFF"/>
              </a:solidFill>
              <a:latin typeface="PermianSansTypeface"/>
              <a:ea typeface="PermianSansTypeface"/>
            </a:endParaRPr>
          </a:p>
        </p:txBody>
      </p:sp>
      <p:sp>
        <p:nvSpPr>
          <p:cNvPr id="77" name="ВАЖНЫЕ…"/>
          <p:cNvSpPr/>
          <p:nvPr/>
        </p:nvSpPr>
        <p:spPr>
          <a:xfrm>
            <a:off x="1030760" y="521296"/>
            <a:ext cx="13825536" cy="7796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44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ВЫВОД</a:t>
            </a:r>
            <a:r>
              <a:rPr lang="ru-RU" sz="4400" b="1" strike="noStrike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Ы</a:t>
            </a:r>
            <a:endParaRPr lang="ru-RU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pattern.png 5" descr="pattern.png 5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4928" y="145624"/>
            <a:ext cx="3383573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36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ВАЖНЫЕ…"/>
          <p:cNvSpPr/>
          <p:nvPr/>
        </p:nvSpPr>
        <p:spPr>
          <a:xfrm>
            <a:off x="1102768" y="859851"/>
            <a:ext cx="13825536" cy="1456728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44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ПЕРЕЧЕНЬ НАВЫКОВ, КОТОРЫЕ ПРИМЕНЯЛИСЬ ПРИ ВЫПОЛНЕНИИ РАБОТЫ</a:t>
            </a:r>
            <a:endParaRPr lang="ru-RU" sz="4400" b="1" spc="-1" dirty="0">
              <a:solidFill>
                <a:srgbClr val="4F7DDD"/>
              </a:solidFill>
              <a:latin typeface="PermianSansTypeface"/>
              <a:ea typeface="PermianSansTypeface"/>
            </a:endParaRPr>
          </a:p>
        </p:txBody>
      </p:sp>
      <p:pic>
        <p:nvPicPr>
          <p:cNvPr id="84" name="pattern.png 5" descr="pattern.png 5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4928" y="145624"/>
            <a:ext cx="3383573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7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КОНТАКТЫ"/>
          <p:cNvSpPr/>
          <p:nvPr/>
        </p:nvSpPr>
        <p:spPr>
          <a:xfrm>
            <a:off x="958752" y="964356"/>
            <a:ext cx="14306296" cy="1210507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3600" b="1" strike="noStrike" spc="-1" dirty="0" smtClean="0">
                <a:solidFill>
                  <a:srgbClr val="0000EE"/>
                </a:solidFill>
                <a:latin typeface="PermianSansTypeface"/>
                <a:ea typeface="PermianSansTypeface"/>
              </a:rPr>
              <a:t> </a:t>
            </a:r>
            <a:r>
              <a:rPr lang="ru-RU" sz="3600" b="1" strike="noStrike" spc="-1" dirty="0" smtClean="0">
                <a:solidFill>
                  <a:srgbClr val="0000EE"/>
                </a:solidFill>
                <a:latin typeface="PermianSansTypeface"/>
                <a:ea typeface="PermianSansTypeface"/>
              </a:rPr>
              <a:t/>
            </a:r>
            <a:br>
              <a:rPr lang="ru-RU" sz="3600" b="1" strike="noStrike" spc="-1" dirty="0" smtClean="0">
                <a:solidFill>
                  <a:srgbClr val="0000EE"/>
                </a:solidFill>
                <a:latin typeface="PermianSansTypeface"/>
                <a:ea typeface="PermianSansTypeface"/>
              </a:rPr>
            </a:br>
            <a:endParaRPr lang="ru-RU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9" name="pattern.png" descr="pattern.png"/>
          <p:cNvPicPr/>
          <p:nvPr/>
        </p:nvPicPr>
        <p:blipFill>
          <a:blip r:embed="rId2"/>
          <a:stretch/>
        </p:blipFill>
        <p:spPr>
          <a:xfrm>
            <a:off x="-9000" y="13214160"/>
            <a:ext cx="24400800" cy="625680"/>
          </a:xfrm>
          <a:prstGeom prst="rect">
            <a:avLst/>
          </a:prstGeom>
          <a:ln w="1270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72920" y="161256"/>
            <a:ext cx="3383573" cy="23105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7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КОНТАКТЫ"/>
          <p:cNvSpPr/>
          <p:nvPr/>
        </p:nvSpPr>
        <p:spPr>
          <a:xfrm>
            <a:off x="1270080" y="1217880"/>
            <a:ext cx="6406200" cy="64944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3600" b="1" strike="noStrike" spc="-1">
                <a:solidFill>
                  <a:srgbClr val="FFFFFF"/>
                </a:solidFill>
                <a:latin typeface="PermianSansTypeface"/>
                <a:ea typeface="PermianSansTypeface"/>
              </a:rPr>
              <a:t>КОНТАКТЫ</a:t>
            </a:r>
            <a:endParaRPr lang="ru-RU" sz="36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3" name="pattern.png" descr="pattern.png"/>
          <p:cNvPicPr/>
          <p:nvPr/>
        </p:nvPicPr>
        <p:blipFill>
          <a:blip r:embed="rId2"/>
          <a:stretch/>
        </p:blipFill>
        <p:spPr>
          <a:xfrm>
            <a:off x="-9000" y="13214160"/>
            <a:ext cx="24400800" cy="625680"/>
          </a:xfrm>
          <a:prstGeom prst="rect">
            <a:avLst/>
          </a:prstGeom>
          <a:ln w="1270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84888" y="387308"/>
            <a:ext cx="3383573" cy="23105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рямоугольник"/>
          <p:cNvSpPr/>
          <p:nvPr/>
        </p:nvSpPr>
        <p:spPr>
          <a:xfrm>
            <a:off x="0" y="10230480"/>
            <a:ext cx="24390000" cy="3555000"/>
          </a:xfrm>
          <a:prstGeom prst="rect">
            <a:avLst/>
          </a:prstGeom>
          <a:solidFill>
            <a:srgbClr val="4F7DDD"/>
          </a:solidFill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3600" b="1" strike="noStrike" spc="-1">
              <a:solidFill>
                <a:srgbClr val="FFFFFF"/>
              </a:solidFill>
              <a:latin typeface="PermianSansTypeface"/>
              <a:ea typeface="PermianSansTypeface"/>
            </a:endParaRPr>
          </a:p>
        </p:txBody>
      </p:sp>
      <p:pic>
        <p:nvPicPr>
          <p:cNvPr id="45" name="ГЕНИИ ПРИКАМЬЯ_ФИНАЛЬНЫЙ ВАРИАНТ.png" descr="ГЕНИИ ПРИКАМЬЯ_ФИНАЛЬНЫЙ ВАРИАНТ.png"/>
          <p:cNvPicPr/>
          <p:nvPr/>
        </p:nvPicPr>
        <p:blipFill>
          <a:blip r:embed="rId2"/>
          <a:stretch/>
        </p:blipFill>
        <p:spPr>
          <a:xfrm>
            <a:off x="20616936" y="118578"/>
            <a:ext cx="3384376" cy="2306267"/>
          </a:xfrm>
          <a:prstGeom prst="rect">
            <a:avLst/>
          </a:prstGeom>
          <a:ln w="12700">
            <a:noFill/>
          </a:ln>
        </p:spPr>
      </p:pic>
      <p:pic>
        <p:nvPicPr>
          <p:cNvPr id="46" name="pattern.png 1" descr="pattern.png 1"/>
          <p:cNvPicPr/>
          <p:nvPr/>
        </p:nvPicPr>
        <p:blipFill>
          <a:blip r:embed="rId3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sp>
        <p:nvSpPr>
          <p:cNvPr id="14" name="ЗАДАЧИ…"/>
          <p:cNvSpPr/>
          <p:nvPr/>
        </p:nvSpPr>
        <p:spPr>
          <a:xfrm>
            <a:off x="886744" y="604619"/>
            <a:ext cx="12461856" cy="718065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4000" b="1" strike="noStrike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КОМАНДА ПРОЕКТА</a:t>
            </a:r>
            <a:endParaRPr lang="ru-RU" sz="4000" b="1" strike="noStrike" spc="-1" dirty="0" smtClean="0">
              <a:solidFill>
                <a:srgbClr val="4F7DDD"/>
              </a:solidFill>
              <a:latin typeface="PermianSansTypeface"/>
              <a:ea typeface="PermianSansTypefac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ЗАДАЧИ…"/>
          <p:cNvSpPr/>
          <p:nvPr/>
        </p:nvSpPr>
        <p:spPr>
          <a:xfrm>
            <a:off x="886744" y="604619"/>
            <a:ext cx="13825536" cy="718065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4000" b="1" strike="noStrike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РЕШАЕМАЯ ПРОБЛЕМА (АКТУАЛЬНОСТЬ)</a:t>
            </a:r>
            <a:endParaRPr lang="ru-RU" sz="4000" b="1" strike="noStrike" spc="-1" dirty="0" smtClean="0">
              <a:solidFill>
                <a:srgbClr val="4F7DDD"/>
              </a:solidFill>
              <a:latin typeface="PermianSansTypeface"/>
              <a:ea typeface="PermianSansTypeface"/>
            </a:endParaRPr>
          </a:p>
        </p:txBody>
      </p:sp>
      <p:pic>
        <p:nvPicPr>
          <p:cNvPr id="51" name="pattern.png 2" descr="pattern.png 2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605481" y="365126"/>
            <a:ext cx="11070581" cy="9267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ru-RU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2880" y="0"/>
            <a:ext cx="3383573" cy="23105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"/>
          <p:cNvSpPr/>
          <p:nvPr/>
        </p:nvSpPr>
        <p:spPr>
          <a:xfrm>
            <a:off x="-3600" y="10566720"/>
            <a:ext cx="24390000" cy="3142080"/>
          </a:xfrm>
          <a:prstGeom prst="rect">
            <a:avLst/>
          </a:prstGeom>
          <a:solidFill>
            <a:srgbClr val="4F7DDD"/>
          </a:solidFill>
          <a:ln w="25400">
            <a:solidFill>
              <a:srgbClr val="00A2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3600" b="1" strike="noStrike" spc="-1">
              <a:solidFill>
                <a:srgbClr val="FFFFFF"/>
              </a:solidFill>
              <a:latin typeface="PermianSansTypeface"/>
              <a:ea typeface="PermianSansTypeface"/>
            </a:endParaRPr>
          </a:p>
        </p:txBody>
      </p:sp>
      <p:sp>
        <p:nvSpPr>
          <p:cNvPr id="55" name="ЗАДАЧИ…"/>
          <p:cNvSpPr/>
          <p:nvPr/>
        </p:nvSpPr>
        <p:spPr>
          <a:xfrm>
            <a:off x="1643054" y="794603"/>
            <a:ext cx="4717080" cy="718065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40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ЦЕЛЬ ПРОЕКТА:</a:t>
            </a:r>
            <a:endParaRPr lang="ru-RU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pattern.png 2" descr="pattern.png 2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1822848" y="4212130"/>
            <a:ext cx="12192000" cy="36379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ct val="0"/>
              </a:spcBef>
            </a:pPr>
            <a:r>
              <a:rPr lang="ru-RU" sz="40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ЗАДАЧИ:</a:t>
            </a:r>
          </a:p>
          <a:p>
            <a:pPr marL="228600" lvl="0" indent="-228600">
              <a:lnSpc>
                <a:spcPct val="90000"/>
              </a:lnSpc>
              <a:spcBef>
                <a:spcPct val="0"/>
              </a:spcBef>
            </a:pPr>
            <a:endParaRPr lang="ru-RU" sz="3600" b="1" spc="-1" dirty="0">
              <a:solidFill>
                <a:srgbClr val="4F7DDD"/>
              </a:solidFill>
              <a:latin typeface="PermianSansTypeface"/>
              <a:cs typeface="+mj-cs"/>
            </a:endParaRPr>
          </a:p>
          <a:p>
            <a:pPr marL="228600" lvl="0" indent="-228600">
              <a:lnSpc>
                <a:spcPct val="90000"/>
              </a:lnSpc>
              <a:spcBef>
                <a:spcPct val="0"/>
              </a:spcBef>
            </a:pPr>
            <a:r>
              <a:rPr lang="ru-RU" sz="3600" b="1" spc="-1" dirty="0" smtClean="0">
                <a:solidFill>
                  <a:srgbClr val="4F7DDD"/>
                </a:solidFill>
                <a:latin typeface="PermianSansTypeface"/>
                <a:cs typeface="+mj-cs"/>
              </a:rPr>
              <a:t>1.</a:t>
            </a:r>
          </a:p>
          <a:p>
            <a:pPr marL="228600" lvl="0" indent="-228600">
              <a:lnSpc>
                <a:spcPct val="90000"/>
              </a:lnSpc>
              <a:spcBef>
                <a:spcPct val="0"/>
              </a:spcBef>
            </a:pPr>
            <a:endParaRPr lang="ru-RU" sz="3600" b="1" spc="-1" dirty="0" smtClean="0">
              <a:solidFill>
                <a:srgbClr val="4F7DDD"/>
              </a:solidFill>
              <a:latin typeface="PermianSansTypeface"/>
              <a:cs typeface="+mj-cs"/>
            </a:endParaRPr>
          </a:p>
          <a:p>
            <a:pPr marL="228600" lvl="0" indent="-228600">
              <a:lnSpc>
                <a:spcPct val="90000"/>
              </a:lnSpc>
              <a:spcBef>
                <a:spcPct val="0"/>
              </a:spcBef>
            </a:pPr>
            <a:r>
              <a:rPr lang="ru-RU" sz="3600" b="1" spc="-1" dirty="0" smtClean="0">
                <a:solidFill>
                  <a:srgbClr val="4F7DDD"/>
                </a:solidFill>
                <a:latin typeface="PermianSansTypeface"/>
                <a:cs typeface="+mj-cs"/>
              </a:rPr>
              <a:t>2.</a:t>
            </a:r>
          </a:p>
          <a:p>
            <a:pPr marL="228600" lvl="0" indent="-228600">
              <a:lnSpc>
                <a:spcPct val="90000"/>
              </a:lnSpc>
              <a:spcBef>
                <a:spcPct val="0"/>
              </a:spcBef>
            </a:pPr>
            <a:endParaRPr lang="ru-RU" sz="3600" b="1" spc="-1" dirty="0" smtClean="0">
              <a:solidFill>
                <a:srgbClr val="4F7DDD"/>
              </a:solidFill>
              <a:latin typeface="PermianSansTypeface"/>
              <a:cs typeface="+mj-cs"/>
            </a:endParaRPr>
          </a:p>
          <a:p>
            <a:pPr marL="228600" lvl="0" indent="-228600">
              <a:lnSpc>
                <a:spcPct val="90000"/>
              </a:lnSpc>
              <a:spcBef>
                <a:spcPct val="0"/>
              </a:spcBef>
            </a:pPr>
            <a:r>
              <a:rPr lang="ru-RU" sz="3600" b="1" spc="-1" dirty="0" smtClean="0">
                <a:solidFill>
                  <a:srgbClr val="4F7DDD"/>
                </a:solidFill>
                <a:latin typeface="PermianSansTypeface"/>
                <a:cs typeface="+mj-cs"/>
              </a:rPr>
              <a:t>3.</a:t>
            </a:r>
            <a:endParaRPr lang="ru-RU" sz="4400" b="1" dirty="0">
              <a:solidFill>
                <a:srgbClr val="8971E1">
                  <a:lumMod val="50000"/>
                </a:srgbClr>
              </a:solidFill>
              <a:latin typeface="BankGothic RUSS"/>
              <a:cs typeface="+mj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16936" y="123947"/>
            <a:ext cx="3383573" cy="23105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ЗАДАЧИ…"/>
          <p:cNvSpPr/>
          <p:nvPr/>
        </p:nvSpPr>
        <p:spPr>
          <a:xfrm>
            <a:off x="1606824" y="1039358"/>
            <a:ext cx="9361040" cy="1395173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36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ОПИСАНИЕ ПРОЕКТА И ЕГО НОВИЗНА</a:t>
            </a:r>
            <a:endParaRPr lang="ru-RU" sz="3600" b="1" spc="-1" dirty="0">
              <a:solidFill>
                <a:srgbClr val="4F7DDD"/>
              </a:solidFill>
              <a:latin typeface="PermianSansTypeface"/>
              <a:ea typeface="PermianSansTypeface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4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pattern.png 2" descr="pattern.png 2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16936" y="123947"/>
            <a:ext cx="3383573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3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рямоугольник"/>
          <p:cNvSpPr/>
          <p:nvPr/>
        </p:nvSpPr>
        <p:spPr>
          <a:xfrm>
            <a:off x="-3600" y="10566720"/>
            <a:ext cx="24390000" cy="3142080"/>
          </a:xfrm>
          <a:prstGeom prst="rect">
            <a:avLst/>
          </a:prstGeom>
          <a:solidFill>
            <a:srgbClr val="4F7DDD"/>
          </a:solidFill>
          <a:ln w="25400">
            <a:solidFill>
              <a:srgbClr val="00A2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3600" b="1" strike="noStrike" spc="-1">
              <a:solidFill>
                <a:srgbClr val="FFFFFF"/>
              </a:solidFill>
              <a:latin typeface="PermianSansTypeface"/>
              <a:ea typeface="PermianSansTypeface"/>
            </a:endParaRPr>
          </a:p>
        </p:txBody>
      </p:sp>
      <p:sp>
        <p:nvSpPr>
          <p:cNvPr id="55" name="ЗАДАЧИ…"/>
          <p:cNvSpPr/>
          <p:nvPr/>
        </p:nvSpPr>
        <p:spPr>
          <a:xfrm>
            <a:off x="1822848" y="1398390"/>
            <a:ext cx="6768752" cy="2072281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 lvl="0">
              <a:tabLst>
                <a:tab pos="0" algn="l"/>
              </a:tabLst>
            </a:pPr>
            <a:r>
              <a:rPr lang="ru-RU" sz="44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ЦЕЛЕВАЯ АУДИТОРИЯ</a:t>
            </a:r>
            <a:endParaRPr lang="ru-RU" sz="4400" spc="-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3600" b="1" spc="-1" dirty="0">
              <a:solidFill>
                <a:srgbClr val="4F7DDD"/>
              </a:solidFill>
              <a:latin typeface="PermianSansTypeface"/>
              <a:ea typeface="PermianSansTypeface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48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6" name="pattern.png 2" descr="pattern.png 2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16936" y="123947"/>
            <a:ext cx="3383573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5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ВАЖНЫЕ…"/>
          <p:cNvSpPr/>
          <p:nvPr/>
        </p:nvSpPr>
        <p:spPr>
          <a:xfrm>
            <a:off x="382688" y="669667"/>
            <a:ext cx="23618624" cy="625732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34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КРАТКИЙ АНАЛИЗ ИССЛЕДОВАНИЙ/РАЗРАБОТОК ПО ТЕМЕ ПРОЕКТА, ОБЗОР СУЩЕСТВУЮЩИХ АНАЛОГОВ </a:t>
            </a:r>
            <a:r>
              <a:rPr lang="ru-RU" sz="3400" b="1" strike="noStrike" spc="-1" dirty="0" smtClean="0">
                <a:solidFill>
                  <a:srgbClr val="0000EE"/>
                </a:solidFill>
                <a:latin typeface="PermianSansTypeface"/>
                <a:ea typeface="PermianSansTypeface"/>
              </a:rPr>
              <a:t> </a:t>
            </a:r>
            <a:endParaRPr lang="ru-RU" sz="3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4" name="pattern.png 4" descr="pattern.png 4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graphicFrame>
        <p:nvGraphicFramePr>
          <p:cNvPr id="13" name="Таблиц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735668"/>
              </p:ext>
            </p:extLst>
          </p:nvPr>
        </p:nvGraphicFramePr>
        <p:xfrm>
          <a:off x="598713" y="1808162"/>
          <a:ext cx="23042560" cy="8434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4816">
                  <a:extLst>
                    <a:ext uri="{9D8B030D-6E8A-4147-A177-3AD203B41FA5}">
                      <a16:colId xmlns:a16="http://schemas.microsoft.com/office/drawing/2014/main" val="2909863298"/>
                    </a:ext>
                  </a:extLst>
                </a:gridCol>
                <a:gridCol w="5707810">
                  <a:extLst>
                    <a:ext uri="{9D8B030D-6E8A-4147-A177-3AD203B41FA5}">
                      <a16:colId xmlns:a16="http://schemas.microsoft.com/office/drawing/2014/main" val="3273250180"/>
                    </a:ext>
                  </a:extLst>
                </a:gridCol>
                <a:gridCol w="5724967">
                  <a:extLst>
                    <a:ext uri="{9D8B030D-6E8A-4147-A177-3AD203B41FA5}">
                      <a16:colId xmlns:a16="http://schemas.microsoft.com/office/drawing/2014/main" val="541119127"/>
                    </a:ext>
                  </a:extLst>
                </a:gridCol>
                <a:gridCol w="5724967">
                  <a:extLst>
                    <a:ext uri="{9D8B030D-6E8A-4147-A177-3AD203B41FA5}">
                      <a16:colId xmlns:a16="http://schemas.microsoft.com/office/drawing/2014/main" val="2053229517"/>
                    </a:ext>
                  </a:extLst>
                </a:gridCol>
              </a:tblGrid>
              <a:tr h="2005729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bg1"/>
                          </a:solidFill>
                        </a:rPr>
                        <a:t>Аналог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bg1"/>
                          </a:solidFill>
                        </a:rPr>
                        <a:t>Харак</a:t>
                      </a:r>
                      <a:r>
                        <a:rPr lang="ru-RU" sz="2800" baseline="0" dirty="0">
                          <a:solidFill>
                            <a:schemeClr val="bg1"/>
                          </a:solidFill>
                        </a:rPr>
                        <a:t>теристика 1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bg1"/>
                          </a:solidFill>
                        </a:rPr>
                        <a:t>Характеристика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bg1"/>
                          </a:solidFill>
                        </a:rPr>
                        <a:t>Характеристика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528851"/>
                  </a:ext>
                </a:extLst>
              </a:tr>
              <a:tr h="1208513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bg2"/>
                          </a:solidFill>
                        </a:rPr>
                        <a:t>Наш продукт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876556"/>
                  </a:ext>
                </a:extLst>
              </a:tr>
              <a:tr h="2005729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bg2"/>
                          </a:solidFill>
                        </a:rPr>
                        <a:t>Наименование</a:t>
                      </a:r>
                      <a:r>
                        <a:rPr lang="ru-RU" sz="2800" baseline="0" dirty="0">
                          <a:solidFill>
                            <a:schemeClr val="bg2"/>
                          </a:solidFill>
                        </a:rPr>
                        <a:t> 1</a:t>
                      </a:r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514012"/>
                  </a:ext>
                </a:extLst>
              </a:tr>
              <a:tr h="2005729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bg2"/>
                          </a:solidFill>
                        </a:rPr>
                        <a:t>Наименование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360467"/>
                  </a:ext>
                </a:extLst>
              </a:tr>
              <a:tr h="1208513">
                <a:tc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chemeClr val="bg2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30461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Прямоугольник"/>
          <p:cNvSpPr/>
          <p:nvPr/>
        </p:nvSpPr>
        <p:spPr>
          <a:xfrm>
            <a:off x="0" y="10192320"/>
            <a:ext cx="24390000" cy="3550680"/>
          </a:xfrm>
          <a:prstGeom prst="rect">
            <a:avLst/>
          </a:prstGeom>
          <a:solidFill>
            <a:srgbClr val="4F7DDD"/>
          </a:solidFill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3600" b="1" strike="noStrike" spc="-1">
              <a:solidFill>
                <a:srgbClr val="FFFFFF"/>
              </a:solidFill>
              <a:latin typeface="PermianSansTypeface"/>
              <a:ea typeface="PermianSansTypeface"/>
            </a:endParaRPr>
          </a:p>
        </p:txBody>
      </p:sp>
      <p:sp>
        <p:nvSpPr>
          <p:cNvPr id="77" name="ВАЖНЫЕ…"/>
          <p:cNvSpPr/>
          <p:nvPr/>
        </p:nvSpPr>
        <p:spPr>
          <a:xfrm>
            <a:off x="1030760" y="521296"/>
            <a:ext cx="13825536" cy="779620"/>
          </a:xfrm>
          <a:prstGeom prst="rect">
            <a:avLst/>
          </a:prstGeom>
          <a:noFill/>
          <a:ln w="127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50760" tIns="50760" rIns="50760" bIns="5076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4400" b="1" strike="noStrike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ИСПОЛЬЗУЕМОЕ ОБОРУДОВАНИЕ, МАТЕРИАЛЫ</a:t>
            </a:r>
            <a:endParaRPr lang="ru-RU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pattern.png 5" descr="pattern.png 5"/>
          <p:cNvPicPr/>
          <p:nvPr/>
        </p:nvPicPr>
        <p:blipFill>
          <a:blip r:embed="rId2"/>
          <a:stretch/>
        </p:blipFill>
        <p:spPr>
          <a:xfrm>
            <a:off x="3960" y="13296960"/>
            <a:ext cx="24474960" cy="458640"/>
          </a:xfrm>
          <a:prstGeom prst="rect">
            <a:avLst/>
          </a:prstGeom>
          <a:ln w="1270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4928" y="145624"/>
            <a:ext cx="3383573" cy="23105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pattern.png" descr="pattern.png"/>
          <p:cNvPicPr/>
          <p:nvPr/>
        </p:nvPicPr>
        <p:blipFill>
          <a:blip r:embed="rId2"/>
          <a:stretch/>
        </p:blipFill>
        <p:spPr>
          <a:xfrm>
            <a:off x="-9000" y="13214160"/>
            <a:ext cx="24400800" cy="625680"/>
          </a:xfrm>
          <a:prstGeom prst="rect">
            <a:avLst/>
          </a:prstGeom>
          <a:ln w="12700">
            <a:noFill/>
          </a:ln>
        </p:spPr>
      </p:pic>
      <p:graphicFrame>
        <p:nvGraphicFramePr>
          <p:cNvPr id="14" name="Схема 13">
            <a:extLst>
              <a:ext uri="{FF2B5EF4-FFF2-40B4-BE49-F238E27FC236}">
                <a16:creationId xmlns:a16="http://schemas.microsoft.com/office/drawing/2014/main" id="{ECAB958F-9CF6-4B2E-B027-7446E466EC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9012442"/>
              </p:ext>
            </p:extLst>
          </p:nvPr>
        </p:nvGraphicFramePr>
        <p:xfrm>
          <a:off x="766119" y="1291906"/>
          <a:ext cx="21867041" cy="11038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966864" y="465410"/>
            <a:ext cx="1709942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spc="-1" dirty="0" smtClean="0">
                <a:solidFill>
                  <a:srgbClr val="4F7DDD"/>
                </a:solidFill>
                <a:latin typeface="PermianSansTypeface"/>
                <a:ea typeface="PermianSansTypeface"/>
              </a:rPr>
              <a:t>ОПИСАНИЕ ЭТАПОВ ПРОЕКТА И ОСНОВНЫХ РЕЗУЛЬТАТОВ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ii Prikamia shablon (1)">
  <a:themeElements>
    <a:clrScheme name="21_BasicWhite">
      <a:dk1>
        <a:srgbClr val="FFFFFF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Genii Prikamia shablon (1)</Template>
  <TotalTime>188</TotalTime>
  <Words>124</Words>
  <Application>Microsoft Office PowerPoint</Application>
  <PresentationFormat>Произвольный</PresentationFormat>
  <Paragraphs>40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BankGothic RUSS</vt:lpstr>
      <vt:lpstr>Calibri</vt:lpstr>
      <vt:lpstr>DejaVu Sans</vt:lpstr>
      <vt:lpstr>PermianSansTypeface</vt:lpstr>
      <vt:lpstr>Symbol</vt:lpstr>
      <vt:lpstr>Times New Roman</vt:lpstr>
      <vt:lpstr>Wingdings</vt:lpstr>
      <vt:lpstr>Genii Prikamia shablon (1)</vt:lpstr>
      <vt:lpstr>Открытый конкурс проектов в сфере научно-технического творчества молодежи и школьников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 конкурс проектов в  сфере научно-технического творчества  молодежи и школьников</dc:title>
  <dc:creator>Admin</dc:creator>
  <cp:lastModifiedBy>Daria Yosef</cp:lastModifiedBy>
  <cp:revision>10</cp:revision>
  <dcterms:created xsi:type="dcterms:W3CDTF">2023-02-20T14:54:16Z</dcterms:created>
  <dcterms:modified xsi:type="dcterms:W3CDTF">2023-03-27T08:47:23Z</dcterms:modified>
  <dc:language>ru-RU</dc:language>
</cp:coreProperties>
</file>