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_rels/presentation.xml.rels" ContentType="application/vnd.openxmlformats-package.relationships+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36.xml" ContentType="application/vnd.openxmlformats-officedocument.presentationml.slideLayout+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slideLayouts/slideLayout50.xml" ContentType="application/vnd.openxmlformats-officedocument.presentationml.slideLayout+xml"/>
  <Override PartName="/ppt/slideLayouts/slideLayout5.xml" ContentType="application/vnd.openxmlformats-officedocument.presentationml.slideLayout+xml"/>
  <Override PartName="/ppt/slideLayouts/slideLayout16.xml" ContentType="application/vnd.openxmlformats-officedocument.presentationml.slideLayout+xml"/>
  <Override PartName="/ppt/slideLayouts/slideLayout3.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slideLayouts/slideLayout18.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41.xml" ContentType="application/vnd.openxmlformats-officedocument.presentationml.slideLayout+xml"/>
  <Override PartName="/ppt/slideLayouts/slideLayout57.xml" ContentType="application/vnd.openxmlformats-officedocument.presentationml.slideLayout+xml"/>
  <Override PartName="/ppt/slideLayouts/slideLayout54.xml" ContentType="application/vnd.openxmlformats-officedocument.presentationml.slideLayout+xml"/>
  <Override PartName="/ppt/slideLayouts/slideLayout46.xml" ContentType="application/vnd.openxmlformats-officedocument.presentationml.slideLayout+xml"/>
  <Override PartName="/ppt/slideLayouts/slideLayout59.xml" ContentType="application/vnd.openxmlformats-officedocument.presentationml.slideLayout+xml"/>
  <Override PartName="/ppt/slideLayouts/slideLayout43.xml" ContentType="application/vnd.openxmlformats-officedocument.presentationml.slideLayout+xml"/>
  <Override PartName="/ppt/slideLayouts/slideLayout60.xml" ContentType="application/vnd.openxmlformats-officedocument.presentationml.slideLayout+xml"/>
  <Override PartName="/ppt/slideLayouts/slideLayout45.xml" ContentType="application/vnd.openxmlformats-officedocument.presentationml.slideLayout+xml"/>
  <Override PartName="/ppt/slideLayouts/_rels/slideLayout51.xml.rels" ContentType="application/vnd.openxmlformats-package.relationships+xml"/>
  <Override PartName="/ppt/slideLayouts/_rels/slideLayout19.xml.rels" ContentType="application/vnd.openxmlformats-package.relationships+xml"/>
  <Override PartName="/ppt/slideLayouts/_rels/slideLayout8.xml.rels" ContentType="application/vnd.openxmlformats-package.relationships+xml"/>
  <Override PartName="/ppt/slideLayouts/_rels/slideLayout52.xml.rels" ContentType="application/vnd.openxmlformats-package.relationships+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26.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1.xml.rels" ContentType="application/vnd.openxmlformats-package.relationships+xml"/>
  <Override PartName="/ppt/slideLayouts/_rels/slideLayout28.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2.xml.rels" ContentType="application/vnd.openxmlformats-package.relationships+xml"/>
  <Override PartName="/ppt/slideLayouts/_rels/slideLayout24.xml.rels" ContentType="application/vnd.openxmlformats-package.relationships+xml"/>
  <Override PartName="/ppt/slideLayouts/_rels/slideLayout29.xml.rels" ContentType="application/vnd.openxmlformats-package.relationships+xml"/>
  <Override PartName="/ppt/slideLayouts/_rels/slideLayout7.xml.rels" ContentType="application/vnd.openxmlformats-package.relationships+xml"/>
  <Override PartName="/ppt/slideLayouts/_rels/slideLayout13.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1.xml.rels" ContentType="application/vnd.openxmlformats-package.relationships+xml"/>
  <Override PartName="/ppt/slideLayouts/_rels/slideLayout23.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50.xml.rels" ContentType="application/vnd.openxmlformats-package.relationships+xml"/>
  <Override PartName="/ppt/slideLayouts/_rels/slideLayout17.xml.rels" ContentType="application/vnd.openxmlformats-package.relationships+xml"/>
  <Override PartName="/ppt/slideLayouts/_rels/slideLayout60.xml.rels" ContentType="application/vnd.openxmlformats-package.relationships+xml"/>
  <Override PartName="/ppt/slideLayouts/_rels/slideLayout36.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34.xml.rels" ContentType="application/vnd.openxmlformats-package.relationships+xml"/>
  <Override PartName="/ppt/slideLayouts/_rels/slideLayout22.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49.xml.rels" ContentType="application/vnd.openxmlformats-package.relationships+xml"/>
  <Override PartName="/ppt/slideLayouts/_rels/slideLayout32.xml.rels" ContentType="application/vnd.openxmlformats-package.relationships+xml"/>
  <Override PartName="/ppt/slideLayouts/_rels/slideLayout48.xml.rels" ContentType="application/vnd.openxmlformats-package.relationships+xml"/>
  <Override PartName="/ppt/slideLayouts/_rels/slideLayout31.xml.rels" ContentType="application/vnd.openxmlformats-package.relationships+xml"/>
  <Override PartName="/ppt/slideLayouts/_rels/slideLayout47.xml.rels" ContentType="application/vnd.openxmlformats-package.relationships+xml"/>
  <Override PartName="/ppt/slideLayouts/_rels/slideLayout30.xml.rels" ContentType="application/vnd.openxmlformats-package.relationships+xml"/>
  <Override PartName="/ppt/slideLayouts/_rels/slideLayout46.xml.rels" ContentType="application/vnd.openxmlformats-package.relationships+xml"/>
  <Override PartName="/ppt/slideLayouts/_rels/slideLayout15.xml.rels" ContentType="application/vnd.openxmlformats-package.relationships+xml"/>
  <Override PartName="/ppt/slideLayouts/_rels/slideLayout18.xml.rels" ContentType="application/vnd.openxmlformats-package.relationships+xml"/>
  <Override PartName="/ppt/slideLayouts/_rels/slideLayout41.xml.rels" ContentType="application/vnd.openxmlformats-package.relationships+xml"/>
  <Override PartName="/ppt/slideLayouts/_rels/slideLayout57.xml.rels" ContentType="application/vnd.openxmlformats-package.relationships+xml"/>
  <Override PartName="/ppt/slideLayouts/_rels/slideLayout54.xml.rels" ContentType="application/vnd.openxmlformats-package.relationships+xml"/>
  <Override PartName="/ppt/slideLayouts/_rels/slideLayout59.xml.rels" ContentType="application/vnd.openxmlformats-package.relationships+xml"/>
  <Override PartName="/ppt/slideLayouts/_rels/slideLayout43.xml.rels" ContentType="application/vnd.openxmlformats-package.relationships+xml"/>
  <Override PartName="/ppt/slideLayouts/_rels/slideLayout45.xml.rels" ContentType="application/vnd.openxmlformats-package.relationships+xml"/>
  <Override PartName="/ppt/slideLayouts/_rels/slideLayout58.xml.rels" ContentType="application/vnd.openxmlformats-package.relationships+xml"/>
  <Override PartName="/ppt/slideLayouts/_rels/slideLayout42.xml.rels" ContentType="application/vnd.openxmlformats-package.relationships+xml"/>
  <Override PartName="/ppt/slideLayouts/_rels/slideLayout44.xml.rels" ContentType="application/vnd.openxmlformats-package.relationships+xml"/>
  <Override PartName="/ppt/slideLayouts/_rels/slideLayout56.xml.rels" ContentType="application/vnd.openxmlformats-package.relationships+xml"/>
  <Override PartName="/ppt/slideLayouts/_rels/slideLayout40.xml.rels" ContentType="application/vnd.openxmlformats-package.relationships+xml"/>
  <Override PartName="/ppt/slideLayouts/_rels/slideLayout55.xml.rels" ContentType="application/vnd.openxmlformats-package.relationships+xml"/>
  <Override PartName="/ppt/slideLayouts/_rels/slideLayout39.xml.rels" ContentType="application/vnd.openxmlformats-package.relationships+xml"/>
  <Override PartName="/ppt/slideLayouts/slideLayout58.xml" ContentType="application/vnd.openxmlformats-officedocument.presentationml.slideLayout+xml"/>
  <Override PartName="/ppt/slideLayouts/slideLayout42.xml" ContentType="application/vnd.openxmlformats-officedocument.presentationml.slideLayout+xml"/>
  <Override PartName="/ppt/slideLayouts/slideLayout44.xml" ContentType="application/vnd.openxmlformats-officedocument.presentationml.slideLayout+xml"/>
  <Override PartName="/ppt/slideLayouts/slideLayout56.xml" ContentType="application/vnd.openxmlformats-officedocument.presentationml.slideLayout+xml"/>
  <Override PartName="/ppt/slideLayouts/slideLayout40.xml" ContentType="application/vnd.openxmlformats-officedocument.presentationml.slideLayout+xml"/>
  <Override PartName="/ppt/slideLayouts/slideLayout55.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29.xml" ContentType="application/vnd.openxmlformats-officedocument.presentationml.slideLayout+xml"/>
  <Override PartName="/ppt/slideLayouts/slideLayout1.xml" ContentType="application/vnd.openxmlformats-officedocument.presentationml.slideLayout+xml"/>
  <Override PartName="/ppt/slideLayouts/slideLayout28.xml" ContentType="application/vnd.openxmlformats-officedocument.presentationml.slideLayout+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Layouts/slideLayout10.xml" ContentType="application/vnd.openxmlformats-officedocument.presentationml.slideLayout+xml"/>
  <Override PartName="/ppt/slideLayouts/slideLayout26.xml" ContentType="application/vnd.openxmlformats-officedocument.presentationml.slideLayout+xml"/>
  <Override PartName="/ppt/slideLayouts/slideLayout53.xml" ContentType="application/vnd.openxmlformats-officedocument.presentationml.slideLayout+xml"/>
  <Override PartName="/ppt/slideLayouts/slideLayout9.xml" ContentType="application/vnd.openxmlformats-officedocument.presentationml.slideLayout+xml"/>
  <Override PartName="/ppt/slideLayouts/slideLayout52.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7.xml" ContentType="application/vnd.openxmlformats-officedocument.presentationml.slideLayout+xml"/>
  <Override PartName="/ppt/slideLayouts/slideLayout5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s/_rels/slide7.xml.rels" ContentType="application/vnd.openxmlformats-package.relationships+xml"/>
  <Override PartName="/ppt/slides/_rels/slide13.xml.rels" ContentType="application/vnd.openxmlformats-package.relationships+xml"/>
  <Override PartName="/ppt/slides/_rels/slide8.xml.rels" ContentType="application/vnd.openxmlformats-package.relationships+xml"/>
  <Override PartName="/ppt/slides/_rels/slide14.xml.rels" ContentType="application/vnd.openxmlformats-package.relationships+xml"/>
  <Override PartName="/ppt/slides/_rels/slide9.xml.rels" ContentType="application/vnd.openxmlformats-package.relationships+xml"/>
  <Override PartName="/ppt/slides/_rels/slide15.xml.rels" ContentType="application/vnd.openxmlformats-package.relationships+xml"/>
  <Override PartName="/ppt/slides/_rels/slide10.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5.xml.rels" ContentType="application/vnd.openxmlformats-package.relationships+xml"/>
  <Override PartName="/ppt/slides/_rels/slide12.xml.rels" ContentType="application/vnd.openxmlformats-package.relationships+xml"/>
  <Override PartName="/ppt/slides/_rels/slide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media/image15.png" ContentType="image/png"/>
  <Override PartName="/ppt/media/image14.jpeg" ContentType="image/jpeg"/>
  <Override PartName="/ppt/media/image13.jpeg" ContentType="image/jpeg"/>
  <Override PartName="/ppt/media/image12.png" ContentType="image/png"/>
  <Override PartName="/ppt/media/image10.png" ContentType="image/png"/>
  <Override PartName="/ppt/media/image17.png" ContentType="image/png"/>
  <Override PartName="/ppt/media/image5.png" ContentType="image/png"/>
  <Override PartName="/ppt/media/image18.png" ContentType="image/png"/>
  <Override PartName="/ppt/media/image6.png" ContentType="image/png"/>
  <Override PartName="/ppt/media/image1.wmf" ContentType="image/x-wmf"/>
  <Override PartName="/ppt/media/image19.png" ContentType="image/png"/>
  <Override PartName="/ppt/media/image7.png" ContentType="image/png"/>
  <Override PartName="/ppt/media/image21.png" ContentType="image/png"/>
  <Override PartName="/ppt/media/image20.png" ContentType="image/png"/>
  <Override PartName="/ppt/media/image4.png" ContentType="image/png"/>
  <Override PartName="/ppt/media/image11.wmf" ContentType="image/x-wmf"/>
  <Override PartName="/ppt/media/image16.png" ContentType="image/png"/>
  <Override PartName="/ppt/media/image3.wmf" ContentType="image/x-wmf"/>
  <Override PartName="/ppt/media/image8.png" ContentType="image/png"/>
  <Override PartName="/ppt/media/image2.png" ContentType="image/png"/>
  <Override PartName="/ppt/media/image9.png" ContentType="image/png"/>
  <Override PartName="/ppt/presProps.xml" ContentType="application/vnd.openxmlformats-officedocument.presentationml.presProps+xml"/>
  <Override PartName="/ppt/presentation.xml" ContentType="application/vnd.openxmlformats-officedocument.presentationml.presentation.main+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4.xml" ContentType="application/vnd.openxmlformats-officedocument.theme+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3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3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3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3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3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4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42" name="PlaceHolder 2"/>
          <p:cNvSpPr>
            <a:spLocks noGrp="1"/>
          </p:cNvSpPr>
          <p:nvPr>
            <p:ph/>
          </p:nvPr>
        </p:nvSpPr>
        <p:spPr>
          <a:xfrm>
            <a:off x="60948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43" name="PlaceHolder 3"/>
          <p:cNvSpPr>
            <a:spLocks noGrp="1"/>
          </p:cNvSpPr>
          <p:nvPr>
            <p:ph/>
          </p:nvPr>
        </p:nvSpPr>
        <p:spPr>
          <a:xfrm>
            <a:off x="431964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44" name="PlaceHolder 4"/>
          <p:cNvSpPr>
            <a:spLocks noGrp="1"/>
          </p:cNvSpPr>
          <p:nvPr>
            <p:ph/>
          </p:nvPr>
        </p:nvSpPr>
        <p:spPr>
          <a:xfrm>
            <a:off x="802980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45" name="PlaceHolder 5"/>
          <p:cNvSpPr>
            <a:spLocks noGrp="1"/>
          </p:cNvSpPr>
          <p:nvPr>
            <p:ph/>
          </p:nvPr>
        </p:nvSpPr>
        <p:spPr>
          <a:xfrm>
            <a:off x="60948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46" name="PlaceHolder 6"/>
          <p:cNvSpPr>
            <a:spLocks noGrp="1"/>
          </p:cNvSpPr>
          <p:nvPr>
            <p:ph/>
          </p:nvPr>
        </p:nvSpPr>
        <p:spPr>
          <a:xfrm>
            <a:off x="431964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47" name="PlaceHolder 7"/>
          <p:cNvSpPr>
            <a:spLocks noGrp="1"/>
          </p:cNvSpPr>
          <p:nvPr>
            <p:ph/>
          </p:nvPr>
        </p:nvSpPr>
        <p:spPr>
          <a:xfrm>
            <a:off x="802980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86C304F8-D02A-47BA-8A24-098B4D43AD1A}"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6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
        <p:nvSpPr>
          <p:cNvPr id="4" name="PlaceHolder 3"/>
          <p:cNvSpPr>
            <a:spLocks noGrp="1"/>
          </p:cNvSpPr>
          <p:nvPr>
            <p:ph type="sldNum" idx="1"/>
          </p:nvPr>
        </p:nvSpPr>
        <p:spPr/>
        <p:txBody>
          <a:bodyPr/>
          <a:p>
            <a:fld id="{A8ECFD47-AD72-4C2E-A541-11CA0D5F0641}"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6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4" name="PlaceHolder 3"/>
          <p:cNvSpPr>
            <a:spLocks noGrp="1"/>
          </p:cNvSpPr>
          <p:nvPr>
            <p:ph type="sldNum" idx="1"/>
          </p:nvPr>
        </p:nvSpPr>
        <p:spPr/>
        <p:txBody>
          <a:bodyPr/>
          <a:p>
            <a:fld id="{7EE81C84-CA27-4BDB-AF7A-4096E7E7422F}"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6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5" name="PlaceHolder 4"/>
          <p:cNvSpPr>
            <a:spLocks noGrp="1"/>
          </p:cNvSpPr>
          <p:nvPr>
            <p:ph type="sldNum" idx="1"/>
          </p:nvPr>
        </p:nvSpPr>
        <p:spPr/>
        <p:txBody>
          <a:bodyPr/>
          <a:p>
            <a:fld id="{8695E6E5-D12E-46AA-AC32-D03CCA991349}"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3" name="PlaceHolder 2"/>
          <p:cNvSpPr>
            <a:spLocks noGrp="1"/>
          </p:cNvSpPr>
          <p:nvPr>
            <p:ph type="sldNum" idx="1"/>
          </p:nvPr>
        </p:nvSpPr>
        <p:spPr/>
        <p:txBody>
          <a:bodyPr/>
          <a:p>
            <a:fld id="{31A6C8AB-ADC8-4797-8628-FA7BE88D38F0}"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ru-RU" sz="3200" spc="-1" strike="noStrike">
              <a:solidFill>
                <a:srgbClr val="000000"/>
              </a:solidFill>
              <a:latin typeface="Arial"/>
            </a:endParaRPr>
          </a:p>
        </p:txBody>
      </p:sp>
      <p:sp>
        <p:nvSpPr>
          <p:cNvPr id="3" name="PlaceHolder 2"/>
          <p:cNvSpPr>
            <a:spLocks noGrp="1"/>
          </p:cNvSpPr>
          <p:nvPr>
            <p:ph type="sldNum" idx="1"/>
          </p:nvPr>
        </p:nvSpPr>
        <p:spPr/>
        <p:txBody>
          <a:bodyPr/>
          <a:p>
            <a:fld id="{B3715855-C41E-4074-8FA3-F6145AA7A49D}"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7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7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7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sldNum" idx="1"/>
          </p:nvPr>
        </p:nvSpPr>
        <p:spPr/>
        <p:txBody>
          <a:bodyPr/>
          <a:p>
            <a:fld id="{6B203E3C-C9E6-4186-8D8E-647A7F179969}"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7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7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sldNum" idx="1"/>
          </p:nvPr>
        </p:nvSpPr>
        <p:spPr/>
        <p:txBody>
          <a:bodyPr/>
          <a:p>
            <a:fld id="{8ECFF7E7-83C2-4F1E-9202-C204A801198D}"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7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7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8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sldNum" idx="1"/>
          </p:nvPr>
        </p:nvSpPr>
        <p:spPr/>
        <p:txBody>
          <a:bodyPr/>
          <a:p>
            <a:fld id="{4A79E7E8-97D8-4772-8818-C794DFA01787}" type="slidenum">
              <a:t>&lt;#&gt;</a:t>
            </a:fld>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8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8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5" name="PlaceHolder 4"/>
          <p:cNvSpPr>
            <a:spLocks noGrp="1"/>
          </p:cNvSpPr>
          <p:nvPr>
            <p:ph type="sldNum" idx="1"/>
          </p:nvPr>
        </p:nvSpPr>
        <p:spPr/>
        <p:txBody>
          <a:bodyPr/>
          <a:p>
            <a:fld id="{D374DB44-1274-47AB-9176-76B413DE2F68}"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8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8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8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8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7" name="PlaceHolder 6"/>
          <p:cNvSpPr>
            <a:spLocks noGrp="1"/>
          </p:cNvSpPr>
          <p:nvPr>
            <p:ph type="sldNum" idx="1"/>
          </p:nvPr>
        </p:nvSpPr>
        <p:spPr/>
        <p:txBody>
          <a:bodyPr/>
          <a:p>
            <a:fld id="{D3F65F47-AFA8-43B8-B66D-C0732CD11192}" type="slidenum">
              <a:t>&lt;#&gt;</a:t>
            </a:fld>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90" name="PlaceHolder 2"/>
          <p:cNvSpPr>
            <a:spLocks noGrp="1"/>
          </p:cNvSpPr>
          <p:nvPr>
            <p:ph/>
          </p:nvPr>
        </p:nvSpPr>
        <p:spPr>
          <a:xfrm>
            <a:off x="60948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91" name="PlaceHolder 3"/>
          <p:cNvSpPr>
            <a:spLocks noGrp="1"/>
          </p:cNvSpPr>
          <p:nvPr>
            <p:ph/>
          </p:nvPr>
        </p:nvSpPr>
        <p:spPr>
          <a:xfrm>
            <a:off x="431964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92" name="PlaceHolder 4"/>
          <p:cNvSpPr>
            <a:spLocks noGrp="1"/>
          </p:cNvSpPr>
          <p:nvPr>
            <p:ph/>
          </p:nvPr>
        </p:nvSpPr>
        <p:spPr>
          <a:xfrm>
            <a:off x="802980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93" name="PlaceHolder 5"/>
          <p:cNvSpPr>
            <a:spLocks noGrp="1"/>
          </p:cNvSpPr>
          <p:nvPr>
            <p:ph/>
          </p:nvPr>
        </p:nvSpPr>
        <p:spPr>
          <a:xfrm>
            <a:off x="60948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94" name="PlaceHolder 6"/>
          <p:cNvSpPr>
            <a:spLocks noGrp="1"/>
          </p:cNvSpPr>
          <p:nvPr>
            <p:ph/>
          </p:nvPr>
        </p:nvSpPr>
        <p:spPr>
          <a:xfrm>
            <a:off x="431964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95" name="PlaceHolder 7"/>
          <p:cNvSpPr>
            <a:spLocks noGrp="1"/>
          </p:cNvSpPr>
          <p:nvPr>
            <p:ph/>
          </p:nvPr>
        </p:nvSpPr>
        <p:spPr>
          <a:xfrm>
            <a:off x="802980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9" name="PlaceHolder 8"/>
          <p:cNvSpPr>
            <a:spLocks noGrp="1"/>
          </p:cNvSpPr>
          <p:nvPr>
            <p:ph type="sldNum" idx="1"/>
          </p:nvPr>
        </p:nvSpPr>
        <p:spPr/>
        <p:txBody>
          <a:bodyPr/>
          <a:p>
            <a:fld id="{D1AEB590-C5EA-496B-AD8B-673E1B1034D9}" type="slidenum">
              <a:t>&lt;#&gt;</a:t>
            </a:fld>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p>
            <a:fld id="{E2314E6B-30DD-46D8-8959-162394E495AB}" type="slidenum">
              <a:t>&lt;#&gt;</a:t>
            </a:fld>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0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
        <p:nvSpPr>
          <p:cNvPr id="4" name="PlaceHolder 3"/>
          <p:cNvSpPr>
            <a:spLocks noGrp="1"/>
          </p:cNvSpPr>
          <p:nvPr>
            <p:ph type="sldNum" idx="2"/>
          </p:nvPr>
        </p:nvSpPr>
        <p:spPr/>
        <p:txBody>
          <a:bodyPr/>
          <a:p>
            <a:fld id="{EE5E0CA3-0F36-444C-B7DD-4217E325BFE2}" type="slidenum">
              <a:t>&lt;#&gt;</a:t>
            </a:fld>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1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4" name="PlaceHolder 3"/>
          <p:cNvSpPr>
            <a:spLocks noGrp="1"/>
          </p:cNvSpPr>
          <p:nvPr>
            <p:ph type="sldNum" idx="2"/>
          </p:nvPr>
        </p:nvSpPr>
        <p:spPr/>
        <p:txBody>
          <a:bodyPr/>
          <a:p>
            <a:fld id="{D6444AA1-9FA9-438D-9801-A9F701FDAAF5}" type="slidenum">
              <a:t>&lt;#&gt;</a:t>
            </a:fld>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1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1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5" name="PlaceHolder 4"/>
          <p:cNvSpPr>
            <a:spLocks noGrp="1"/>
          </p:cNvSpPr>
          <p:nvPr>
            <p:ph type="sldNum" idx="2"/>
          </p:nvPr>
        </p:nvSpPr>
        <p:spPr/>
        <p:txBody>
          <a:bodyPr/>
          <a:p>
            <a:fld id="{3705E06E-2C3F-4EAC-A2F0-3EA4DD1F73C5}" type="slidenum">
              <a:t>&lt;#&gt;</a:t>
            </a:fld>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5"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3" name="PlaceHolder 2"/>
          <p:cNvSpPr>
            <a:spLocks noGrp="1"/>
          </p:cNvSpPr>
          <p:nvPr>
            <p:ph type="sldNum" idx="2"/>
          </p:nvPr>
        </p:nvSpPr>
        <p:spPr/>
        <p:txBody>
          <a:bodyPr/>
          <a:p>
            <a:fld id="{2DD07987-7023-4BB6-A57F-82D87BB753CB}"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ru-RU" sz="3200" spc="-1" strike="noStrike">
              <a:solidFill>
                <a:srgbClr val="000000"/>
              </a:solidFill>
              <a:latin typeface="Arial"/>
            </a:endParaRPr>
          </a:p>
        </p:txBody>
      </p:sp>
      <p:sp>
        <p:nvSpPr>
          <p:cNvPr id="3" name="PlaceHolder 2"/>
          <p:cNvSpPr>
            <a:spLocks noGrp="1"/>
          </p:cNvSpPr>
          <p:nvPr>
            <p:ph type="sldNum" idx="2"/>
          </p:nvPr>
        </p:nvSpPr>
        <p:spPr/>
        <p:txBody>
          <a:bodyPr/>
          <a:p>
            <a:fld id="{57AB52F9-039B-4338-937F-129808D4A786}" type="slidenum">
              <a:t>&lt;#&gt;</a:t>
            </a:fld>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1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1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2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sldNum" idx="2"/>
          </p:nvPr>
        </p:nvSpPr>
        <p:spPr/>
        <p:txBody>
          <a:bodyPr/>
          <a:p>
            <a:fld id="{B3A2D99B-A53D-40AB-BB7A-9B6DDCDDE07D}" type="slidenum">
              <a:t>&lt;#&gt;</a:t>
            </a:fld>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2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2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sldNum" idx="2"/>
          </p:nvPr>
        </p:nvSpPr>
        <p:spPr/>
        <p:txBody>
          <a:bodyPr/>
          <a:p>
            <a:fld id="{83ECF031-3E2F-43B4-8B04-71FA2E3E71C7}" type="slidenum">
              <a:t>&lt;#&gt;</a:t>
            </a:fld>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2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2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2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sldNum" idx="2"/>
          </p:nvPr>
        </p:nvSpPr>
        <p:spPr/>
        <p:txBody>
          <a:bodyPr/>
          <a:p>
            <a:fld id="{060C7570-1B66-4ACB-A598-B9C6327B9F1A}" type="slidenum">
              <a:t>&lt;#&gt;</a:t>
            </a:fld>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3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3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5" name="PlaceHolder 4"/>
          <p:cNvSpPr>
            <a:spLocks noGrp="1"/>
          </p:cNvSpPr>
          <p:nvPr>
            <p:ph type="sldNum" idx="2"/>
          </p:nvPr>
        </p:nvSpPr>
        <p:spPr/>
        <p:txBody>
          <a:bodyPr/>
          <a:p>
            <a:fld id="{0794E01F-B5C3-496C-9FBE-B6F1D516BBAD}" type="slidenum">
              <a:t>&lt;#&gt;</a:t>
            </a:fld>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3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3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3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3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7" name="PlaceHolder 6"/>
          <p:cNvSpPr>
            <a:spLocks noGrp="1"/>
          </p:cNvSpPr>
          <p:nvPr>
            <p:ph type="sldNum" idx="2"/>
          </p:nvPr>
        </p:nvSpPr>
        <p:spPr/>
        <p:txBody>
          <a:bodyPr/>
          <a:p>
            <a:fld id="{4DCF85AA-8011-4B19-B184-51F5B03D22A3}" type="slidenum">
              <a:t>&lt;#&gt;</a:t>
            </a:fld>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38" name="PlaceHolder 2"/>
          <p:cNvSpPr>
            <a:spLocks noGrp="1"/>
          </p:cNvSpPr>
          <p:nvPr>
            <p:ph/>
          </p:nvPr>
        </p:nvSpPr>
        <p:spPr>
          <a:xfrm>
            <a:off x="60948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139" name="PlaceHolder 3"/>
          <p:cNvSpPr>
            <a:spLocks noGrp="1"/>
          </p:cNvSpPr>
          <p:nvPr>
            <p:ph/>
          </p:nvPr>
        </p:nvSpPr>
        <p:spPr>
          <a:xfrm>
            <a:off x="431964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140" name="PlaceHolder 4"/>
          <p:cNvSpPr>
            <a:spLocks noGrp="1"/>
          </p:cNvSpPr>
          <p:nvPr>
            <p:ph/>
          </p:nvPr>
        </p:nvSpPr>
        <p:spPr>
          <a:xfrm>
            <a:off x="802980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141" name="PlaceHolder 5"/>
          <p:cNvSpPr>
            <a:spLocks noGrp="1"/>
          </p:cNvSpPr>
          <p:nvPr>
            <p:ph/>
          </p:nvPr>
        </p:nvSpPr>
        <p:spPr>
          <a:xfrm>
            <a:off x="60948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142" name="PlaceHolder 6"/>
          <p:cNvSpPr>
            <a:spLocks noGrp="1"/>
          </p:cNvSpPr>
          <p:nvPr>
            <p:ph/>
          </p:nvPr>
        </p:nvSpPr>
        <p:spPr>
          <a:xfrm>
            <a:off x="431964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143" name="PlaceHolder 7"/>
          <p:cNvSpPr>
            <a:spLocks noGrp="1"/>
          </p:cNvSpPr>
          <p:nvPr>
            <p:ph/>
          </p:nvPr>
        </p:nvSpPr>
        <p:spPr>
          <a:xfrm>
            <a:off x="802980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9" name="PlaceHolder 8"/>
          <p:cNvSpPr>
            <a:spLocks noGrp="1"/>
          </p:cNvSpPr>
          <p:nvPr>
            <p:ph type="sldNum" idx="2"/>
          </p:nvPr>
        </p:nvSpPr>
        <p:spPr/>
        <p:txBody>
          <a:bodyPr/>
          <a:p>
            <a:fld id="{9A39B5F0-F456-4DBF-8D3B-65443D5FA40F}" type="slidenum">
              <a:t>&lt;#&gt;</a:t>
            </a:fld>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p>
            <a:fld id="{06017F4C-3F92-4030-A4C8-4F616F804AB4}" type="slidenum">
              <a:t>&lt;#&gt;</a:t>
            </a:fld>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5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
        <p:nvSpPr>
          <p:cNvPr id="4" name="PlaceHolder 3"/>
          <p:cNvSpPr>
            <a:spLocks noGrp="1"/>
          </p:cNvSpPr>
          <p:nvPr>
            <p:ph type="sldNum" idx="3"/>
          </p:nvPr>
        </p:nvSpPr>
        <p:spPr/>
        <p:txBody>
          <a:bodyPr/>
          <a:p>
            <a:fld id="{7FFEECCE-58C6-4FC4-9702-BD31378E7B9A}" type="slidenum">
              <a:t>&lt;#&gt;</a:t>
            </a:fld>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5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4" name="PlaceHolder 3"/>
          <p:cNvSpPr>
            <a:spLocks noGrp="1"/>
          </p:cNvSpPr>
          <p:nvPr>
            <p:ph type="sldNum" idx="3"/>
          </p:nvPr>
        </p:nvSpPr>
        <p:spPr/>
        <p:txBody>
          <a:bodyPr/>
          <a:p>
            <a:fld id="{89EA186C-98FD-4B5B-8852-EB20867CB72F}"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6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6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5" name="PlaceHolder 4"/>
          <p:cNvSpPr>
            <a:spLocks noGrp="1"/>
          </p:cNvSpPr>
          <p:nvPr>
            <p:ph type="sldNum" idx="3"/>
          </p:nvPr>
        </p:nvSpPr>
        <p:spPr/>
        <p:txBody>
          <a:bodyPr/>
          <a:p>
            <a:fld id="{BD4E9AE2-7E61-4CF8-B684-560586A6DD65}" type="slidenum">
              <a:t>&lt;#&gt;</a:t>
            </a:fld>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3" name="PlaceHolder 2"/>
          <p:cNvSpPr>
            <a:spLocks noGrp="1"/>
          </p:cNvSpPr>
          <p:nvPr>
            <p:ph type="sldNum" idx="3"/>
          </p:nvPr>
        </p:nvSpPr>
        <p:spPr/>
        <p:txBody>
          <a:bodyPr/>
          <a:p>
            <a:fld id="{F910517C-1893-42B9-A9DA-92C37758DA9D}" type="slidenum">
              <a:t>&lt;#&gt;</a:t>
            </a:fld>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ru-RU" sz="3200" spc="-1" strike="noStrike">
              <a:solidFill>
                <a:srgbClr val="000000"/>
              </a:solidFill>
              <a:latin typeface="Arial"/>
            </a:endParaRPr>
          </a:p>
        </p:txBody>
      </p:sp>
      <p:sp>
        <p:nvSpPr>
          <p:cNvPr id="3" name="PlaceHolder 2"/>
          <p:cNvSpPr>
            <a:spLocks noGrp="1"/>
          </p:cNvSpPr>
          <p:nvPr>
            <p:ph type="sldNum" idx="3"/>
          </p:nvPr>
        </p:nvSpPr>
        <p:spPr/>
        <p:txBody>
          <a:bodyPr/>
          <a:p>
            <a:fld id="{F955CBA8-BB72-40C4-91A6-345901F7D68F}" type="slidenum">
              <a:t>&lt;#&gt;</a:t>
            </a:fld>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6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6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6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sldNum" idx="3"/>
          </p:nvPr>
        </p:nvSpPr>
        <p:spPr/>
        <p:txBody>
          <a:bodyPr/>
          <a:p>
            <a:fld id="{4AC31BC5-18D3-418D-A067-57845F9688B6}" type="slidenum">
              <a:t>&lt;#&gt;</a:t>
            </a:fld>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7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7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7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sldNum" idx="3"/>
          </p:nvPr>
        </p:nvSpPr>
        <p:spPr/>
        <p:txBody>
          <a:bodyPr/>
          <a:p>
            <a:fld id="{FB42A607-D839-48C9-B508-F2D3420D3EB7}" type="slidenum">
              <a:t>&lt;#&gt;</a:t>
            </a:fld>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7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sldNum" idx="3"/>
          </p:nvPr>
        </p:nvSpPr>
        <p:spPr/>
        <p:txBody>
          <a:bodyPr/>
          <a:p>
            <a:fld id="{2EB0C228-3999-46EE-A75E-A2051FEAC3FE}" type="slidenum">
              <a:t>&lt;#&gt;</a:t>
            </a:fld>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7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7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5" name="PlaceHolder 4"/>
          <p:cNvSpPr>
            <a:spLocks noGrp="1"/>
          </p:cNvSpPr>
          <p:nvPr>
            <p:ph type="sldNum" idx="3"/>
          </p:nvPr>
        </p:nvSpPr>
        <p:spPr/>
        <p:txBody>
          <a:bodyPr/>
          <a:p>
            <a:fld id="{8C831D93-CEE7-4584-A6AA-51F1229E834E}" type="slidenum">
              <a:t>&lt;#&gt;</a:t>
            </a:fld>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8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8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8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8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7" name="PlaceHolder 6"/>
          <p:cNvSpPr>
            <a:spLocks noGrp="1"/>
          </p:cNvSpPr>
          <p:nvPr>
            <p:ph type="sldNum" idx="3"/>
          </p:nvPr>
        </p:nvSpPr>
        <p:spPr/>
        <p:txBody>
          <a:bodyPr/>
          <a:p>
            <a:fld id="{76829B0B-2B1D-4FEF-8392-A058C319C406}" type="slidenum">
              <a:t>&lt;#&gt;</a:t>
            </a:fld>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86" name="PlaceHolder 2"/>
          <p:cNvSpPr>
            <a:spLocks noGrp="1"/>
          </p:cNvSpPr>
          <p:nvPr>
            <p:ph/>
          </p:nvPr>
        </p:nvSpPr>
        <p:spPr>
          <a:xfrm>
            <a:off x="60948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187" name="PlaceHolder 3"/>
          <p:cNvSpPr>
            <a:spLocks noGrp="1"/>
          </p:cNvSpPr>
          <p:nvPr>
            <p:ph/>
          </p:nvPr>
        </p:nvSpPr>
        <p:spPr>
          <a:xfrm>
            <a:off x="431964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188" name="PlaceHolder 4"/>
          <p:cNvSpPr>
            <a:spLocks noGrp="1"/>
          </p:cNvSpPr>
          <p:nvPr>
            <p:ph/>
          </p:nvPr>
        </p:nvSpPr>
        <p:spPr>
          <a:xfrm>
            <a:off x="802980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189" name="PlaceHolder 5"/>
          <p:cNvSpPr>
            <a:spLocks noGrp="1"/>
          </p:cNvSpPr>
          <p:nvPr>
            <p:ph/>
          </p:nvPr>
        </p:nvSpPr>
        <p:spPr>
          <a:xfrm>
            <a:off x="60948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190" name="PlaceHolder 6"/>
          <p:cNvSpPr>
            <a:spLocks noGrp="1"/>
          </p:cNvSpPr>
          <p:nvPr>
            <p:ph/>
          </p:nvPr>
        </p:nvSpPr>
        <p:spPr>
          <a:xfrm>
            <a:off x="431964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191" name="PlaceHolder 7"/>
          <p:cNvSpPr>
            <a:spLocks noGrp="1"/>
          </p:cNvSpPr>
          <p:nvPr>
            <p:ph/>
          </p:nvPr>
        </p:nvSpPr>
        <p:spPr>
          <a:xfrm>
            <a:off x="802980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9" name="PlaceHolder 8"/>
          <p:cNvSpPr>
            <a:spLocks noGrp="1"/>
          </p:cNvSpPr>
          <p:nvPr>
            <p:ph type="sldNum" idx="3"/>
          </p:nvPr>
        </p:nvSpPr>
        <p:spPr/>
        <p:txBody>
          <a:bodyPr/>
          <a:p>
            <a:fld id="{87199D9E-8396-40B9-A882-D3F829165F11}" type="slidenum">
              <a:t>&lt;#&gt;</a:t>
            </a:fld>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0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06"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0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0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1"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ru-RU" sz="3200" spc="-1" strike="noStrike">
              <a:solidFill>
                <a:srgbClr val="000000"/>
              </a:solid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1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1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19"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2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2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23"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25"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26"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2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2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3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31"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ru-RU" sz="3200" spc="-1" strike="noStrike">
              <a:solidFill>
                <a:srgbClr val="000000"/>
              </a:solid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33" name="PlaceHolder 2"/>
          <p:cNvSpPr>
            <a:spLocks noGrp="1"/>
          </p:cNvSpPr>
          <p:nvPr>
            <p:ph/>
          </p:nvPr>
        </p:nvSpPr>
        <p:spPr>
          <a:xfrm>
            <a:off x="60948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234" name="PlaceHolder 3"/>
          <p:cNvSpPr>
            <a:spLocks noGrp="1"/>
          </p:cNvSpPr>
          <p:nvPr>
            <p:ph/>
          </p:nvPr>
        </p:nvSpPr>
        <p:spPr>
          <a:xfrm>
            <a:off x="431964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235" name="PlaceHolder 4"/>
          <p:cNvSpPr>
            <a:spLocks noGrp="1"/>
          </p:cNvSpPr>
          <p:nvPr>
            <p:ph/>
          </p:nvPr>
        </p:nvSpPr>
        <p:spPr>
          <a:xfrm>
            <a:off x="802980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236" name="PlaceHolder 5"/>
          <p:cNvSpPr>
            <a:spLocks noGrp="1"/>
          </p:cNvSpPr>
          <p:nvPr>
            <p:ph/>
          </p:nvPr>
        </p:nvSpPr>
        <p:spPr>
          <a:xfrm>
            <a:off x="60948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237" name="PlaceHolder 6"/>
          <p:cNvSpPr>
            <a:spLocks noGrp="1"/>
          </p:cNvSpPr>
          <p:nvPr>
            <p:ph/>
          </p:nvPr>
        </p:nvSpPr>
        <p:spPr>
          <a:xfrm>
            <a:off x="431964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238" name="PlaceHolder 7"/>
          <p:cNvSpPr>
            <a:spLocks noGrp="1"/>
          </p:cNvSpPr>
          <p:nvPr>
            <p:ph/>
          </p:nvPr>
        </p:nvSpPr>
        <p:spPr>
          <a:xfrm>
            <a:off x="802980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3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3.wmf"/><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slideLayout" Target="../slideLayouts/slideLayout1.xml"/><Relationship Id="rId11" Type="http://schemas.openxmlformats.org/officeDocument/2006/relationships/slideLayout" Target="../slideLayouts/slideLayout2.xml"/><Relationship Id="rId12" Type="http://schemas.openxmlformats.org/officeDocument/2006/relationships/slideLayout" Target="../slideLayouts/slideLayout3.xml"/><Relationship Id="rId13" Type="http://schemas.openxmlformats.org/officeDocument/2006/relationships/slideLayout" Target="../slideLayouts/slideLayout4.xml"/><Relationship Id="rId14" Type="http://schemas.openxmlformats.org/officeDocument/2006/relationships/slideLayout" Target="../slideLayouts/slideLayout5.xml"/><Relationship Id="rId15" Type="http://schemas.openxmlformats.org/officeDocument/2006/relationships/slideLayout" Target="../slideLayouts/slideLayout6.xml"/><Relationship Id="rId16" Type="http://schemas.openxmlformats.org/officeDocument/2006/relationships/slideLayout" Target="../slideLayouts/slideLayout7.xml"/><Relationship Id="rId17" Type="http://schemas.openxmlformats.org/officeDocument/2006/relationships/slideLayout" Target="../slideLayouts/slideLayout8.xml"/><Relationship Id="rId18" Type="http://schemas.openxmlformats.org/officeDocument/2006/relationships/slideLayout" Target="../slideLayouts/slideLayout9.xml"/><Relationship Id="rId19" Type="http://schemas.openxmlformats.org/officeDocument/2006/relationships/slideLayout" Target="../slideLayouts/slideLayout10.xml"/><Relationship Id="rId20" Type="http://schemas.openxmlformats.org/officeDocument/2006/relationships/slideLayout" Target="../slideLayouts/slideLayout11.xml"/><Relationship Id="rId21"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7.png"/><Relationship Id="rId10" Type="http://schemas.openxmlformats.org/officeDocument/2006/relationships/slideLayout" Target="../slideLayouts/slideLayout13.xml"/><Relationship Id="rId11" Type="http://schemas.openxmlformats.org/officeDocument/2006/relationships/slideLayout" Target="../slideLayouts/slideLayout14.xml"/><Relationship Id="rId12" Type="http://schemas.openxmlformats.org/officeDocument/2006/relationships/slideLayout" Target="../slideLayouts/slideLayout15.xml"/><Relationship Id="rId13" Type="http://schemas.openxmlformats.org/officeDocument/2006/relationships/slideLayout" Target="../slideLayouts/slideLayout16.xml"/><Relationship Id="rId14" Type="http://schemas.openxmlformats.org/officeDocument/2006/relationships/slideLayout" Target="../slideLayouts/slideLayout17.xml"/><Relationship Id="rId15" Type="http://schemas.openxmlformats.org/officeDocument/2006/relationships/slideLayout" Target="../slideLayouts/slideLayout18.xml"/><Relationship Id="rId16" Type="http://schemas.openxmlformats.org/officeDocument/2006/relationships/slideLayout" Target="../slideLayouts/slideLayout19.xml"/><Relationship Id="rId17" Type="http://schemas.openxmlformats.org/officeDocument/2006/relationships/slideLayout" Target="../slideLayouts/slideLayout20.xml"/><Relationship Id="rId18" Type="http://schemas.openxmlformats.org/officeDocument/2006/relationships/slideLayout" Target="../slideLayouts/slideLayout21.xml"/><Relationship Id="rId19" Type="http://schemas.openxmlformats.org/officeDocument/2006/relationships/slideLayout" Target="../slideLayouts/slideLayout22.xml"/><Relationship Id="rId20" Type="http://schemas.openxmlformats.org/officeDocument/2006/relationships/slideLayout" Target="../slideLayouts/slideLayout23.xml"/><Relationship Id="rId21"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7.png"/><Relationship Id="rId10" Type="http://schemas.openxmlformats.org/officeDocument/2006/relationships/slideLayout" Target="../slideLayouts/slideLayout25.xml"/><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slideLayout" Target="../slideLayouts/slideLayout30.xml"/><Relationship Id="rId16" Type="http://schemas.openxmlformats.org/officeDocument/2006/relationships/slideLayout" Target="../slideLayouts/slideLayout31.xml"/><Relationship Id="rId17" Type="http://schemas.openxmlformats.org/officeDocument/2006/relationships/slideLayout" Target="../slideLayouts/slideLayout32.xml"/><Relationship Id="rId18" Type="http://schemas.openxmlformats.org/officeDocument/2006/relationships/slideLayout" Target="../slideLayouts/slideLayout33.xml"/><Relationship Id="rId19" Type="http://schemas.openxmlformats.org/officeDocument/2006/relationships/slideLayout" Target="../slideLayouts/slideLayout34.xml"/><Relationship Id="rId20" Type="http://schemas.openxmlformats.org/officeDocument/2006/relationships/slideLayout" Target="../slideLayouts/slideLayout35.xml"/><Relationship Id="rId21"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7.png"/><Relationship Id="rId10" Type="http://schemas.openxmlformats.org/officeDocument/2006/relationships/slideLayout" Target="../slideLayouts/slideLayout37.xml"/><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slideLayout" Target="../slideLayouts/slideLayout40.xml"/><Relationship Id="rId14" Type="http://schemas.openxmlformats.org/officeDocument/2006/relationships/slideLayout" Target="../slideLayouts/slideLayout41.xml"/><Relationship Id="rId15" Type="http://schemas.openxmlformats.org/officeDocument/2006/relationships/slideLayout" Target="../slideLayouts/slideLayout42.xml"/><Relationship Id="rId16" Type="http://schemas.openxmlformats.org/officeDocument/2006/relationships/slideLayout" Target="../slideLayouts/slideLayout43.xml"/><Relationship Id="rId17" Type="http://schemas.openxmlformats.org/officeDocument/2006/relationships/slideLayout" Target="../slideLayouts/slideLayout44.xml"/><Relationship Id="rId18" Type="http://schemas.openxmlformats.org/officeDocument/2006/relationships/slideLayout" Target="../slideLayouts/slideLayout45.xml"/><Relationship Id="rId19" Type="http://schemas.openxmlformats.org/officeDocument/2006/relationships/slideLayout" Target="../slideLayouts/slideLayout46.xml"/><Relationship Id="rId20" Type="http://schemas.openxmlformats.org/officeDocument/2006/relationships/slideLayout" Target="../slideLayouts/slideLayout47.xml"/><Relationship Id="rId21"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3.wmf"/><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slideLayout" Target="../slideLayouts/slideLayout49.xml"/><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slideLayout" Target="../slideLayouts/slideLayout52.xml"/><Relationship Id="rId14" Type="http://schemas.openxmlformats.org/officeDocument/2006/relationships/slideLayout" Target="../slideLayouts/slideLayout53.xml"/><Relationship Id="rId15" Type="http://schemas.openxmlformats.org/officeDocument/2006/relationships/slideLayout" Target="../slideLayouts/slideLayout54.xml"/><Relationship Id="rId16" Type="http://schemas.openxmlformats.org/officeDocument/2006/relationships/slideLayout" Target="../slideLayouts/slideLayout55.xml"/><Relationship Id="rId17" Type="http://schemas.openxmlformats.org/officeDocument/2006/relationships/slideLayout" Target="../slideLayouts/slideLayout56.xml"/><Relationship Id="rId18" Type="http://schemas.openxmlformats.org/officeDocument/2006/relationships/slideLayout" Target="../slideLayouts/slideLayout57.xml"/><Relationship Id="rId19" Type="http://schemas.openxmlformats.org/officeDocument/2006/relationships/slideLayout" Target="../slideLayouts/slideLayout58.xml"/><Relationship Id="rId20" Type="http://schemas.openxmlformats.org/officeDocument/2006/relationships/slideLayout" Target="../slideLayouts/slideLayout59.xml"/><Relationship Id="rId21"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7aff"/>
            </a:gs>
            <a:gs pos="100000">
              <a:srgbClr val="66baff"/>
            </a:gs>
          </a:gsLst>
          <a:lin ang="0"/>
        </a:gradFill>
      </p:bgPr>
    </p:bg>
    <p:spTree>
      <p:nvGrpSpPr>
        <p:cNvPr id="1" name=""/>
        <p:cNvGrpSpPr/>
        <p:nvPr/>
      </p:nvGrpSpPr>
      <p:grpSpPr>
        <a:xfrm>
          <a:off x="0" y="0"/>
          <a:ext cx="0" cy="0"/>
          <a:chOff x="0" y="0"/>
          <a:chExt cx="0" cy="0"/>
        </a:xfrm>
      </p:grpSpPr>
      <p:graphicFrame>
        <p:nvGraphicFramePr>
          <p:cNvPr id="0" name="Object 4"/>
          <p:cNvGraphicFramePr/>
          <p:nvPr/>
        </p:nvGraphicFramePr>
        <p:xfrm>
          <a:off x="1440" y="1440"/>
          <a:ext cx="360" cy="360"/>
        </p:xfrm>
        <a:graphic>
          <a:graphicData uri="http://schemas.openxmlformats.org/presentationml/2006/ole">
            <p:oleObj progId="TCLayout.ActiveDocument.1" r:id="rId2" spid="">
              <p:embed/>
              <p:pic>
                <p:nvPicPr>
                  <p:cNvPr id="1" name="Object 4" descr=""/>
                  <p:cNvPicPr/>
                  <p:nvPr/>
                </p:nvPicPr>
                <p:blipFill>
                  <a:blip r:embed="rId3"/>
                  <a:stretch/>
                </p:blipFill>
                <p:spPr>
                  <a:xfrm>
                    <a:off x="1440" y="1440"/>
                    <a:ext cx="360" cy="360"/>
                  </a:xfrm>
                  <a:prstGeom prst="rect">
                    <a:avLst/>
                  </a:prstGeom>
                  <a:ln w="0">
                    <a:noFill/>
                  </a:ln>
                </p:spPr>
              </p:pic>
            </p:oleObj>
          </a:graphicData>
        </a:graphic>
      </p:graphicFrame>
      <p:graphicFrame>
        <p:nvGraphicFramePr>
          <p:cNvPr id="2" name="Object 7"/>
          <p:cNvGraphicFramePr/>
          <p:nvPr/>
        </p:nvGraphicFramePr>
        <p:xfrm>
          <a:off x="1440" y="1440"/>
          <a:ext cx="360" cy="360"/>
        </p:xfrm>
        <a:graphic>
          <a:graphicData uri="http://schemas.openxmlformats.org/presentationml/2006/ole">
            <p:oleObj progId="TCLayout.ActiveDocument.1" r:id="rId4" spid="">
              <p:embed/>
              <p:pic>
                <p:nvPicPr>
                  <p:cNvPr id="3" name="Object 7" descr=""/>
                  <p:cNvPicPr/>
                  <p:nvPr/>
                </p:nvPicPr>
                <p:blipFill>
                  <a:blip r:embed="rId5"/>
                  <a:stretch/>
                </p:blipFill>
                <p:spPr>
                  <a:xfrm>
                    <a:off x="1440" y="1440"/>
                    <a:ext cx="360" cy="360"/>
                  </a:xfrm>
                  <a:prstGeom prst="rect">
                    <a:avLst/>
                  </a:prstGeom>
                  <a:ln w="0">
                    <a:noFill/>
                  </a:ln>
                </p:spPr>
              </p:pic>
            </p:oleObj>
          </a:graphicData>
        </a:graphic>
      </p:graphicFrame>
      <p:sp>
        <p:nvSpPr>
          <p:cNvPr id="4" name="Прямоугольник 10"/>
          <p:cNvSpPr/>
          <p:nvPr/>
        </p:nvSpPr>
        <p:spPr>
          <a:xfrm>
            <a:off x="0" y="1949760"/>
            <a:ext cx="12190320" cy="307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endParaRPr b="0" lang="ru-RU" sz="950" spc="-1" strike="noStrike">
              <a:solidFill>
                <a:srgbClr val="ffffff"/>
              </a:solidFill>
              <a:latin typeface="Arial"/>
              <a:ea typeface="DejaVu Sans"/>
            </a:endParaRPr>
          </a:p>
        </p:txBody>
      </p:sp>
      <p:sp>
        <p:nvSpPr>
          <p:cNvPr id="5" name="Прямоугольник 6"/>
          <p:cNvSpPr/>
          <p:nvPr/>
        </p:nvSpPr>
        <p:spPr>
          <a:xfrm>
            <a:off x="0" y="0"/>
            <a:ext cx="1636560" cy="68562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Arial"/>
              <a:ea typeface="DejaVu Sans"/>
            </a:endParaRPr>
          </a:p>
        </p:txBody>
      </p:sp>
      <p:pic>
        <p:nvPicPr>
          <p:cNvPr id="6" name="Рисунок 12" descr=""/>
          <p:cNvPicPr/>
          <p:nvPr/>
        </p:nvPicPr>
        <p:blipFill>
          <a:blip r:embed="rId6"/>
          <a:srcRect l="0" t="-64" r="3286" b="0"/>
          <a:stretch/>
        </p:blipFill>
        <p:spPr>
          <a:xfrm>
            <a:off x="635760" y="0"/>
            <a:ext cx="11554200" cy="6856200"/>
          </a:xfrm>
          <a:prstGeom prst="rect">
            <a:avLst/>
          </a:prstGeom>
          <a:ln w="0">
            <a:noFill/>
          </a:ln>
        </p:spPr>
      </p:pic>
      <p:pic>
        <p:nvPicPr>
          <p:cNvPr id="7" name="Рисунок 9" descr=""/>
          <p:cNvPicPr/>
          <p:nvPr/>
        </p:nvPicPr>
        <p:blipFill>
          <a:blip r:embed="rId7"/>
          <a:stretch/>
        </p:blipFill>
        <p:spPr>
          <a:xfrm>
            <a:off x="387360" y="202320"/>
            <a:ext cx="2496600" cy="912600"/>
          </a:xfrm>
          <a:prstGeom prst="rect">
            <a:avLst/>
          </a:prstGeom>
          <a:ln w="0">
            <a:noFill/>
          </a:ln>
        </p:spPr>
      </p:pic>
      <p:pic>
        <p:nvPicPr>
          <p:cNvPr id="8" name="Рисунок 9" descr=""/>
          <p:cNvPicPr/>
          <p:nvPr/>
        </p:nvPicPr>
        <p:blipFill>
          <a:blip r:embed="rId8"/>
          <a:stretch/>
        </p:blipFill>
        <p:spPr>
          <a:xfrm>
            <a:off x="5861880" y="0"/>
            <a:ext cx="6468840" cy="6856200"/>
          </a:xfrm>
          <a:prstGeom prst="rect">
            <a:avLst/>
          </a:prstGeom>
          <a:ln w="0">
            <a:noFill/>
          </a:ln>
        </p:spPr>
      </p:pic>
      <p:pic>
        <p:nvPicPr>
          <p:cNvPr id="9" name="Graphic 8" descr=""/>
          <p:cNvPicPr/>
          <p:nvPr/>
        </p:nvPicPr>
        <p:blipFill>
          <a:blip r:embed="rId9"/>
          <a:stretch/>
        </p:blipFill>
        <p:spPr>
          <a:xfrm>
            <a:off x="7405560" y="1481040"/>
            <a:ext cx="3857400" cy="3857400"/>
          </a:xfrm>
          <a:prstGeom prst="rect">
            <a:avLst/>
          </a:prstGeom>
          <a:ln w="0">
            <a:noFill/>
          </a:ln>
        </p:spPr>
      </p:pic>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ru-RU" sz="4400" spc="-1" strike="noStrike">
                <a:solidFill>
                  <a:srgbClr val="000000"/>
                </a:solidFill>
                <a:latin typeface="Arial"/>
              </a:rPr>
              <a:t>Для правки текста заглавия щёлкните мышью</a:t>
            </a:r>
            <a:endParaRPr b="0" lang="ru-RU" sz="4400" spc="-1" strike="noStrike">
              <a:solidFill>
                <a:srgbClr val="000000"/>
              </a:solidFill>
              <a:latin typeface="Arial"/>
            </a:endParaRPr>
          </a:p>
        </p:txBody>
      </p:sp>
      <p:sp>
        <p:nvSpPr>
          <p:cNvPr id="1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Arial"/>
              </a:rPr>
              <a:t>Для правки структуры щёлкните мышью</a:t>
            </a:r>
            <a:endParaRPr b="0" lang="ru-RU"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2800" spc="-1" strike="noStrike">
                <a:solidFill>
                  <a:srgbClr val="000000"/>
                </a:solidFill>
                <a:latin typeface="Arial"/>
              </a:rPr>
              <a:t>Второй уровень структуры</a:t>
            </a:r>
            <a:endParaRPr b="0" lang="ru-RU"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2400" spc="-1" strike="noStrike">
                <a:solidFill>
                  <a:srgbClr val="000000"/>
                </a:solidFill>
                <a:latin typeface="Arial"/>
              </a:rPr>
              <a:t>Третий уровень структуры</a:t>
            </a:r>
            <a:endParaRPr b="0" lang="ru-RU"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Arial"/>
              </a:rPr>
              <a:t>Четвёртый уровень структуры</a:t>
            </a:r>
            <a:endParaRPr b="0" lang="ru-RU"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Пятый уровень структуры</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Шестой уровень структуры</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Седьмой уровень структуры</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10"/>
    <p:sldLayoutId id="2147483650" r:id="rId11"/>
    <p:sldLayoutId id="2147483651"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 id="2147483660" r:id="rId21"/>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48" name="Object 4"/>
          <p:cNvGraphicFramePr/>
          <p:nvPr/>
        </p:nvGraphicFramePr>
        <p:xfrm>
          <a:off x="1440" y="1440"/>
          <a:ext cx="360" cy="360"/>
        </p:xfrm>
        <a:graphic>
          <a:graphicData uri="http://schemas.openxmlformats.org/presentationml/2006/ole">
            <p:oleObj progId="TCLayout.ActiveDocument.1" r:id="rId2" spid="">
              <p:embed/>
              <p:pic>
                <p:nvPicPr>
                  <p:cNvPr id="49" name="Object 4" descr=""/>
                  <p:cNvPicPr/>
                  <p:nvPr/>
                </p:nvPicPr>
                <p:blipFill>
                  <a:blip r:embed="rId3"/>
                  <a:stretch/>
                </p:blipFill>
                <p:spPr>
                  <a:xfrm>
                    <a:off x="1440" y="1440"/>
                    <a:ext cx="360" cy="360"/>
                  </a:xfrm>
                  <a:prstGeom prst="rect">
                    <a:avLst/>
                  </a:prstGeom>
                  <a:ln w="0">
                    <a:noFill/>
                  </a:ln>
                </p:spPr>
              </p:pic>
            </p:oleObj>
          </a:graphicData>
        </a:graphic>
      </p:graphicFrame>
      <p:graphicFrame>
        <p:nvGraphicFramePr>
          <p:cNvPr id="50" name="Object 7"/>
          <p:cNvGraphicFramePr/>
          <p:nvPr/>
        </p:nvGraphicFramePr>
        <p:xfrm>
          <a:off x="1440" y="1440"/>
          <a:ext cx="360" cy="360"/>
        </p:xfrm>
        <a:graphic>
          <a:graphicData uri="http://schemas.openxmlformats.org/presentationml/2006/ole">
            <p:oleObj progId="TCLayout.ActiveDocument.1" r:id="rId4" spid="">
              <p:embed/>
              <p:pic>
                <p:nvPicPr>
                  <p:cNvPr id="51" name="Object 7" descr=""/>
                  <p:cNvPicPr/>
                  <p:nvPr/>
                </p:nvPicPr>
                <p:blipFill>
                  <a:blip r:embed="rId5"/>
                  <a:stretch/>
                </p:blipFill>
                <p:spPr>
                  <a:xfrm>
                    <a:off x="1440" y="1440"/>
                    <a:ext cx="360" cy="360"/>
                  </a:xfrm>
                  <a:prstGeom prst="rect">
                    <a:avLst/>
                  </a:prstGeom>
                  <a:ln w="0">
                    <a:noFill/>
                  </a:ln>
                </p:spPr>
              </p:pic>
            </p:oleObj>
          </a:graphicData>
        </a:graphic>
      </p:graphicFrame>
      <p:pic>
        <p:nvPicPr>
          <p:cNvPr id="52" name="Graphic 8" descr=""/>
          <p:cNvPicPr/>
          <p:nvPr/>
        </p:nvPicPr>
        <p:blipFill>
          <a:blip r:embed="rId6"/>
          <a:srcRect l="0" t="0" r="15688" b="0"/>
          <a:stretch/>
        </p:blipFill>
        <p:spPr>
          <a:xfrm>
            <a:off x="0" y="6089400"/>
            <a:ext cx="12190320" cy="766800"/>
          </a:xfrm>
          <a:prstGeom prst="rect">
            <a:avLst/>
          </a:prstGeom>
          <a:ln w="0">
            <a:noFill/>
          </a:ln>
        </p:spPr>
      </p:pic>
      <p:pic>
        <p:nvPicPr>
          <p:cNvPr id="53" name="Рисунок 6" descr=""/>
          <p:cNvPicPr/>
          <p:nvPr/>
        </p:nvPicPr>
        <p:blipFill>
          <a:blip r:embed="rId7"/>
          <a:srcRect l="0" t="0" r="24895" b="82952"/>
          <a:stretch/>
        </p:blipFill>
        <p:spPr>
          <a:xfrm>
            <a:off x="4408560" y="5844600"/>
            <a:ext cx="7781760" cy="1011600"/>
          </a:xfrm>
          <a:prstGeom prst="rect">
            <a:avLst/>
          </a:prstGeom>
          <a:ln w="0">
            <a:noFill/>
          </a:ln>
        </p:spPr>
      </p:pic>
      <p:sp>
        <p:nvSpPr>
          <p:cNvPr id="54" name="Rectangle 13"/>
          <p:cNvSpPr/>
          <p:nvPr/>
        </p:nvSpPr>
        <p:spPr>
          <a:xfrm>
            <a:off x="0" y="0"/>
            <a:ext cx="12190320" cy="82368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700" spc="-1" strike="noStrike">
              <a:solidFill>
                <a:schemeClr val="lt1"/>
              </a:solidFill>
              <a:latin typeface="Arial"/>
              <a:ea typeface="DejaVu Sans"/>
            </a:endParaRPr>
          </a:p>
        </p:txBody>
      </p:sp>
      <p:pic>
        <p:nvPicPr>
          <p:cNvPr id="55" name="Picture 3" descr="Logo&#10;&#10;Description automatically generated"/>
          <p:cNvPicPr/>
          <p:nvPr/>
        </p:nvPicPr>
        <p:blipFill>
          <a:blip r:embed="rId8"/>
          <a:srcRect l="0" t="0" r="0" b="18391"/>
          <a:stretch/>
        </p:blipFill>
        <p:spPr>
          <a:xfrm>
            <a:off x="175320" y="143280"/>
            <a:ext cx="609480" cy="549720"/>
          </a:xfrm>
          <a:prstGeom prst="rect">
            <a:avLst/>
          </a:prstGeom>
          <a:ln w="0">
            <a:noFill/>
          </a:ln>
        </p:spPr>
      </p:pic>
      <p:pic>
        <p:nvPicPr>
          <p:cNvPr id="56" name="Рисунок 5" descr=""/>
          <p:cNvPicPr/>
          <p:nvPr/>
        </p:nvPicPr>
        <p:blipFill>
          <a:blip r:embed="rId9"/>
          <a:srcRect l="32347" t="0" r="0" b="88976"/>
          <a:stretch/>
        </p:blipFill>
        <p:spPr>
          <a:xfrm>
            <a:off x="0" y="6219720"/>
            <a:ext cx="7009200" cy="653400"/>
          </a:xfrm>
          <a:prstGeom prst="rect">
            <a:avLst/>
          </a:prstGeom>
          <a:ln w="0">
            <a:noFill/>
          </a:ln>
        </p:spPr>
      </p:pic>
      <p:sp>
        <p:nvSpPr>
          <p:cNvPr id="57" name="PlaceHolder 1"/>
          <p:cNvSpPr>
            <a:spLocks noGrp="1"/>
          </p:cNvSpPr>
          <p:nvPr>
            <p:ph type="sldNum" idx="1"/>
          </p:nvPr>
        </p:nvSpPr>
        <p:spPr>
          <a:xfrm>
            <a:off x="9448920" y="6492960"/>
            <a:ext cx="2741400" cy="363240"/>
          </a:xfrm>
          <a:prstGeom prst="rect">
            <a:avLst/>
          </a:prstGeom>
          <a:noFill/>
          <a:ln w="0">
            <a:noFill/>
          </a:ln>
        </p:spPr>
        <p:txBody>
          <a:bodyPr lIns="90000" rIns="90000" tIns="45000" bIns="45000" anchor="ctr">
            <a:noAutofit/>
          </a:bodyPr>
          <a:p>
            <a:pPr indent="0">
              <a:buNone/>
            </a:pPr>
            <a:endParaRPr b="0" lang="ru-RU" sz="1800" spc="-1" strike="noStrike">
              <a:solidFill>
                <a:srgbClr val="000000"/>
              </a:solidFill>
              <a:latin typeface="Times New Roman"/>
            </a:endParaRPr>
          </a:p>
        </p:txBody>
      </p:sp>
      <p:sp>
        <p:nvSpPr>
          <p:cNvPr id="58"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ru-RU" sz="4400" spc="-1" strike="noStrike">
                <a:solidFill>
                  <a:srgbClr val="000000"/>
                </a:solidFill>
                <a:latin typeface="Arial"/>
              </a:rPr>
              <a:t>Для правки текста заглавия щёлкните мышью</a:t>
            </a:r>
            <a:endParaRPr b="0" lang="ru-RU" sz="4400" spc="-1" strike="noStrike">
              <a:solidFill>
                <a:srgbClr val="000000"/>
              </a:solidFill>
              <a:latin typeface="Arial"/>
            </a:endParaRPr>
          </a:p>
        </p:txBody>
      </p:sp>
      <p:sp>
        <p:nvSpPr>
          <p:cNvPr id="59"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Arial"/>
              </a:rPr>
              <a:t>Для правки структуры щёлкните мышью</a:t>
            </a:r>
            <a:endParaRPr b="0" lang="ru-RU"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2800" spc="-1" strike="noStrike">
                <a:solidFill>
                  <a:srgbClr val="000000"/>
                </a:solidFill>
                <a:latin typeface="Arial"/>
              </a:rPr>
              <a:t>Второй уровень структуры</a:t>
            </a:r>
            <a:endParaRPr b="0" lang="ru-RU"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2400" spc="-1" strike="noStrike">
                <a:solidFill>
                  <a:srgbClr val="000000"/>
                </a:solidFill>
                <a:latin typeface="Arial"/>
              </a:rPr>
              <a:t>Третий уровень структуры</a:t>
            </a:r>
            <a:endParaRPr b="0" lang="ru-RU"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Arial"/>
              </a:rPr>
              <a:t>Четвёртый уровень структуры</a:t>
            </a:r>
            <a:endParaRPr b="0" lang="ru-RU"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Пятый уровень структуры</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Шестой уровень структуры</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Седьмой уровень структуры</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96" name="Object 4"/>
          <p:cNvGraphicFramePr/>
          <p:nvPr/>
        </p:nvGraphicFramePr>
        <p:xfrm>
          <a:off x="1440" y="1440"/>
          <a:ext cx="360" cy="360"/>
        </p:xfrm>
        <a:graphic>
          <a:graphicData uri="http://schemas.openxmlformats.org/presentationml/2006/ole">
            <p:oleObj progId="TCLayout.ActiveDocument.1" r:id="rId2" spid="">
              <p:embed/>
              <p:pic>
                <p:nvPicPr>
                  <p:cNvPr id="97" name="Object 4" descr=""/>
                  <p:cNvPicPr/>
                  <p:nvPr/>
                </p:nvPicPr>
                <p:blipFill>
                  <a:blip r:embed="rId3"/>
                  <a:stretch/>
                </p:blipFill>
                <p:spPr>
                  <a:xfrm>
                    <a:off x="1440" y="1440"/>
                    <a:ext cx="360" cy="360"/>
                  </a:xfrm>
                  <a:prstGeom prst="rect">
                    <a:avLst/>
                  </a:prstGeom>
                  <a:ln w="0">
                    <a:noFill/>
                  </a:ln>
                </p:spPr>
              </p:pic>
            </p:oleObj>
          </a:graphicData>
        </a:graphic>
      </p:graphicFrame>
      <p:graphicFrame>
        <p:nvGraphicFramePr>
          <p:cNvPr id="98" name="Object 7"/>
          <p:cNvGraphicFramePr/>
          <p:nvPr/>
        </p:nvGraphicFramePr>
        <p:xfrm>
          <a:off x="1440" y="1440"/>
          <a:ext cx="360" cy="360"/>
        </p:xfrm>
        <a:graphic>
          <a:graphicData uri="http://schemas.openxmlformats.org/presentationml/2006/ole">
            <p:oleObj progId="TCLayout.ActiveDocument.1" r:id="rId4" spid="">
              <p:embed/>
              <p:pic>
                <p:nvPicPr>
                  <p:cNvPr id="99" name="Object 7" descr=""/>
                  <p:cNvPicPr/>
                  <p:nvPr/>
                </p:nvPicPr>
                <p:blipFill>
                  <a:blip r:embed="rId5"/>
                  <a:stretch/>
                </p:blipFill>
                <p:spPr>
                  <a:xfrm>
                    <a:off x="1440" y="1440"/>
                    <a:ext cx="360" cy="360"/>
                  </a:xfrm>
                  <a:prstGeom prst="rect">
                    <a:avLst/>
                  </a:prstGeom>
                  <a:ln w="0">
                    <a:noFill/>
                  </a:ln>
                </p:spPr>
              </p:pic>
            </p:oleObj>
          </a:graphicData>
        </a:graphic>
      </p:graphicFrame>
      <p:pic>
        <p:nvPicPr>
          <p:cNvPr id="100" name="Graphic 8" descr=""/>
          <p:cNvPicPr/>
          <p:nvPr/>
        </p:nvPicPr>
        <p:blipFill>
          <a:blip r:embed="rId6"/>
          <a:srcRect l="0" t="0" r="15688" b="0"/>
          <a:stretch/>
        </p:blipFill>
        <p:spPr>
          <a:xfrm>
            <a:off x="0" y="6089400"/>
            <a:ext cx="12190320" cy="766800"/>
          </a:xfrm>
          <a:prstGeom prst="rect">
            <a:avLst/>
          </a:prstGeom>
          <a:ln w="0">
            <a:noFill/>
          </a:ln>
        </p:spPr>
      </p:pic>
      <p:pic>
        <p:nvPicPr>
          <p:cNvPr id="101" name="Рисунок 6" descr=""/>
          <p:cNvPicPr/>
          <p:nvPr/>
        </p:nvPicPr>
        <p:blipFill>
          <a:blip r:embed="rId7"/>
          <a:srcRect l="0" t="0" r="24895" b="82952"/>
          <a:stretch/>
        </p:blipFill>
        <p:spPr>
          <a:xfrm>
            <a:off x="4408560" y="5844600"/>
            <a:ext cx="7781760" cy="1011600"/>
          </a:xfrm>
          <a:prstGeom prst="rect">
            <a:avLst/>
          </a:prstGeom>
          <a:ln w="0">
            <a:noFill/>
          </a:ln>
        </p:spPr>
      </p:pic>
      <p:sp>
        <p:nvSpPr>
          <p:cNvPr id="102" name="Rectangle 13"/>
          <p:cNvSpPr/>
          <p:nvPr/>
        </p:nvSpPr>
        <p:spPr>
          <a:xfrm>
            <a:off x="0" y="0"/>
            <a:ext cx="12190320" cy="82368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700" spc="-1" strike="noStrike">
              <a:solidFill>
                <a:schemeClr val="lt1"/>
              </a:solidFill>
              <a:latin typeface="Arial"/>
              <a:ea typeface="DejaVu Sans"/>
            </a:endParaRPr>
          </a:p>
        </p:txBody>
      </p:sp>
      <p:pic>
        <p:nvPicPr>
          <p:cNvPr id="103" name="Picture 3" descr="Logo&#10;&#10;Description automatically generated"/>
          <p:cNvPicPr/>
          <p:nvPr/>
        </p:nvPicPr>
        <p:blipFill>
          <a:blip r:embed="rId8"/>
          <a:srcRect l="0" t="0" r="0" b="18391"/>
          <a:stretch/>
        </p:blipFill>
        <p:spPr>
          <a:xfrm>
            <a:off x="175320" y="143280"/>
            <a:ext cx="609480" cy="549720"/>
          </a:xfrm>
          <a:prstGeom prst="rect">
            <a:avLst/>
          </a:prstGeom>
          <a:ln w="0">
            <a:noFill/>
          </a:ln>
        </p:spPr>
      </p:pic>
      <p:pic>
        <p:nvPicPr>
          <p:cNvPr id="104" name="Рисунок 5" descr=""/>
          <p:cNvPicPr/>
          <p:nvPr/>
        </p:nvPicPr>
        <p:blipFill>
          <a:blip r:embed="rId9"/>
          <a:srcRect l="32347" t="0" r="0" b="88976"/>
          <a:stretch/>
        </p:blipFill>
        <p:spPr>
          <a:xfrm>
            <a:off x="0" y="6219720"/>
            <a:ext cx="7009200" cy="653400"/>
          </a:xfrm>
          <a:prstGeom prst="rect">
            <a:avLst/>
          </a:prstGeom>
          <a:ln w="0">
            <a:noFill/>
          </a:ln>
        </p:spPr>
      </p:pic>
      <p:sp>
        <p:nvSpPr>
          <p:cNvPr id="105" name="PlaceHolder 1"/>
          <p:cNvSpPr>
            <a:spLocks noGrp="1"/>
          </p:cNvSpPr>
          <p:nvPr>
            <p:ph type="sldNum" idx="2"/>
          </p:nvPr>
        </p:nvSpPr>
        <p:spPr>
          <a:xfrm>
            <a:off x="9448920" y="6492960"/>
            <a:ext cx="2741400" cy="363240"/>
          </a:xfrm>
          <a:prstGeom prst="rect">
            <a:avLst/>
          </a:prstGeom>
          <a:noFill/>
          <a:ln w="0">
            <a:noFill/>
          </a:ln>
        </p:spPr>
        <p:txBody>
          <a:bodyPr lIns="90000" rIns="90000" tIns="45000" bIns="45000" anchor="ctr">
            <a:noAutofit/>
          </a:bodyPr>
          <a:p>
            <a:pPr indent="0">
              <a:buNone/>
            </a:pPr>
            <a:endParaRPr b="0" lang="ru-RU" sz="1800" spc="-1" strike="noStrike">
              <a:solidFill>
                <a:srgbClr val="000000"/>
              </a:solidFill>
              <a:latin typeface="Times New Roman"/>
            </a:endParaRPr>
          </a:p>
        </p:txBody>
      </p:sp>
      <p:sp>
        <p:nvSpPr>
          <p:cNvPr id="106"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ru-RU" sz="4400" spc="-1" strike="noStrike">
                <a:solidFill>
                  <a:srgbClr val="000000"/>
                </a:solidFill>
                <a:latin typeface="Arial"/>
              </a:rPr>
              <a:t>Для правки текста заглавия щёлкните мышью</a:t>
            </a:r>
            <a:endParaRPr b="0" lang="ru-RU" sz="4400" spc="-1" strike="noStrike">
              <a:solidFill>
                <a:srgbClr val="000000"/>
              </a:solidFill>
              <a:latin typeface="Arial"/>
            </a:endParaRPr>
          </a:p>
        </p:txBody>
      </p:sp>
      <p:sp>
        <p:nvSpPr>
          <p:cNvPr id="107"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Arial"/>
              </a:rPr>
              <a:t>Для правки структуры щёлкните мышью</a:t>
            </a:r>
            <a:endParaRPr b="0" lang="ru-RU"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2800" spc="-1" strike="noStrike">
                <a:solidFill>
                  <a:srgbClr val="000000"/>
                </a:solidFill>
                <a:latin typeface="Arial"/>
              </a:rPr>
              <a:t>Второй уровень структуры</a:t>
            </a:r>
            <a:endParaRPr b="0" lang="ru-RU"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2400" spc="-1" strike="noStrike">
                <a:solidFill>
                  <a:srgbClr val="000000"/>
                </a:solidFill>
                <a:latin typeface="Arial"/>
              </a:rPr>
              <a:t>Третий уровень структуры</a:t>
            </a:r>
            <a:endParaRPr b="0" lang="ru-RU"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Arial"/>
              </a:rPr>
              <a:t>Четвёртый уровень структуры</a:t>
            </a:r>
            <a:endParaRPr b="0" lang="ru-RU"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Пятый уровень структуры</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Шестой уровень структуры</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Седьмой уровень структуры</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44" name="Object 4"/>
          <p:cNvGraphicFramePr/>
          <p:nvPr/>
        </p:nvGraphicFramePr>
        <p:xfrm>
          <a:off x="1440" y="1440"/>
          <a:ext cx="360" cy="360"/>
        </p:xfrm>
        <a:graphic>
          <a:graphicData uri="http://schemas.openxmlformats.org/presentationml/2006/ole">
            <p:oleObj progId="TCLayout.ActiveDocument.1" r:id="rId2" spid="">
              <p:embed/>
              <p:pic>
                <p:nvPicPr>
                  <p:cNvPr id="145" name="Object 4" descr=""/>
                  <p:cNvPicPr/>
                  <p:nvPr/>
                </p:nvPicPr>
                <p:blipFill>
                  <a:blip r:embed="rId3"/>
                  <a:stretch/>
                </p:blipFill>
                <p:spPr>
                  <a:xfrm>
                    <a:off x="1440" y="1440"/>
                    <a:ext cx="360" cy="360"/>
                  </a:xfrm>
                  <a:prstGeom prst="rect">
                    <a:avLst/>
                  </a:prstGeom>
                  <a:ln w="0">
                    <a:noFill/>
                  </a:ln>
                </p:spPr>
              </p:pic>
            </p:oleObj>
          </a:graphicData>
        </a:graphic>
      </p:graphicFrame>
      <p:graphicFrame>
        <p:nvGraphicFramePr>
          <p:cNvPr id="146" name="Object 7"/>
          <p:cNvGraphicFramePr/>
          <p:nvPr/>
        </p:nvGraphicFramePr>
        <p:xfrm>
          <a:off x="1440" y="1440"/>
          <a:ext cx="360" cy="360"/>
        </p:xfrm>
        <a:graphic>
          <a:graphicData uri="http://schemas.openxmlformats.org/presentationml/2006/ole">
            <p:oleObj progId="TCLayout.ActiveDocument.1" r:id="rId4" spid="">
              <p:embed/>
              <p:pic>
                <p:nvPicPr>
                  <p:cNvPr id="147" name="Object 7" descr=""/>
                  <p:cNvPicPr/>
                  <p:nvPr/>
                </p:nvPicPr>
                <p:blipFill>
                  <a:blip r:embed="rId5"/>
                  <a:stretch/>
                </p:blipFill>
                <p:spPr>
                  <a:xfrm>
                    <a:off x="1440" y="1440"/>
                    <a:ext cx="360" cy="360"/>
                  </a:xfrm>
                  <a:prstGeom prst="rect">
                    <a:avLst/>
                  </a:prstGeom>
                  <a:ln w="0">
                    <a:noFill/>
                  </a:ln>
                </p:spPr>
              </p:pic>
            </p:oleObj>
          </a:graphicData>
        </a:graphic>
      </p:graphicFrame>
      <p:pic>
        <p:nvPicPr>
          <p:cNvPr id="148" name="Graphic 8" descr=""/>
          <p:cNvPicPr/>
          <p:nvPr/>
        </p:nvPicPr>
        <p:blipFill>
          <a:blip r:embed="rId6"/>
          <a:srcRect l="0" t="0" r="15688" b="0"/>
          <a:stretch/>
        </p:blipFill>
        <p:spPr>
          <a:xfrm>
            <a:off x="0" y="6089400"/>
            <a:ext cx="12190320" cy="766800"/>
          </a:xfrm>
          <a:prstGeom prst="rect">
            <a:avLst/>
          </a:prstGeom>
          <a:ln w="0">
            <a:noFill/>
          </a:ln>
        </p:spPr>
      </p:pic>
      <p:pic>
        <p:nvPicPr>
          <p:cNvPr id="149" name="Рисунок 6" descr=""/>
          <p:cNvPicPr/>
          <p:nvPr/>
        </p:nvPicPr>
        <p:blipFill>
          <a:blip r:embed="rId7"/>
          <a:srcRect l="0" t="0" r="24895" b="82952"/>
          <a:stretch/>
        </p:blipFill>
        <p:spPr>
          <a:xfrm>
            <a:off x="4408560" y="5844600"/>
            <a:ext cx="7781760" cy="1011600"/>
          </a:xfrm>
          <a:prstGeom prst="rect">
            <a:avLst/>
          </a:prstGeom>
          <a:ln w="0">
            <a:noFill/>
          </a:ln>
        </p:spPr>
      </p:pic>
      <p:sp>
        <p:nvSpPr>
          <p:cNvPr id="150" name="Rectangle 13"/>
          <p:cNvSpPr/>
          <p:nvPr/>
        </p:nvSpPr>
        <p:spPr>
          <a:xfrm>
            <a:off x="0" y="0"/>
            <a:ext cx="12190320" cy="82368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700" spc="-1" strike="noStrike">
              <a:solidFill>
                <a:schemeClr val="lt1"/>
              </a:solidFill>
              <a:latin typeface="Arial"/>
              <a:ea typeface="DejaVu Sans"/>
            </a:endParaRPr>
          </a:p>
        </p:txBody>
      </p:sp>
      <p:pic>
        <p:nvPicPr>
          <p:cNvPr id="151" name="Picture 3" descr="Logo&#10;&#10;Description automatically generated"/>
          <p:cNvPicPr/>
          <p:nvPr/>
        </p:nvPicPr>
        <p:blipFill>
          <a:blip r:embed="rId8"/>
          <a:srcRect l="0" t="0" r="0" b="18391"/>
          <a:stretch/>
        </p:blipFill>
        <p:spPr>
          <a:xfrm>
            <a:off x="175320" y="143280"/>
            <a:ext cx="609480" cy="549720"/>
          </a:xfrm>
          <a:prstGeom prst="rect">
            <a:avLst/>
          </a:prstGeom>
          <a:ln w="0">
            <a:noFill/>
          </a:ln>
        </p:spPr>
      </p:pic>
      <p:pic>
        <p:nvPicPr>
          <p:cNvPr id="152" name="Рисунок 5" descr=""/>
          <p:cNvPicPr/>
          <p:nvPr/>
        </p:nvPicPr>
        <p:blipFill>
          <a:blip r:embed="rId9"/>
          <a:srcRect l="32347" t="0" r="0" b="88976"/>
          <a:stretch/>
        </p:blipFill>
        <p:spPr>
          <a:xfrm>
            <a:off x="0" y="6219720"/>
            <a:ext cx="7009200" cy="653400"/>
          </a:xfrm>
          <a:prstGeom prst="rect">
            <a:avLst/>
          </a:prstGeom>
          <a:ln w="0">
            <a:noFill/>
          </a:ln>
        </p:spPr>
      </p:pic>
      <p:sp>
        <p:nvSpPr>
          <p:cNvPr id="153" name="PlaceHolder 1"/>
          <p:cNvSpPr>
            <a:spLocks noGrp="1"/>
          </p:cNvSpPr>
          <p:nvPr>
            <p:ph type="sldNum" idx="3"/>
          </p:nvPr>
        </p:nvSpPr>
        <p:spPr>
          <a:xfrm>
            <a:off x="9448920" y="6492960"/>
            <a:ext cx="2741400" cy="363240"/>
          </a:xfrm>
          <a:prstGeom prst="rect">
            <a:avLst/>
          </a:prstGeom>
          <a:noFill/>
          <a:ln w="0">
            <a:noFill/>
          </a:ln>
        </p:spPr>
        <p:txBody>
          <a:bodyPr lIns="90000" rIns="90000" tIns="45000" bIns="45000" anchor="ctr">
            <a:noAutofit/>
          </a:bodyPr>
          <a:p>
            <a:pPr indent="0">
              <a:buNone/>
            </a:pPr>
            <a:endParaRPr b="0" lang="ru-RU" sz="1800" spc="-1" strike="noStrike">
              <a:solidFill>
                <a:srgbClr val="000000"/>
              </a:solidFill>
              <a:latin typeface="Times New Roman"/>
            </a:endParaRPr>
          </a:p>
        </p:txBody>
      </p:sp>
      <p:sp>
        <p:nvSpPr>
          <p:cNvPr id="154"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ru-RU" sz="4400" spc="-1" strike="noStrike">
                <a:solidFill>
                  <a:srgbClr val="000000"/>
                </a:solidFill>
                <a:latin typeface="Arial"/>
              </a:rPr>
              <a:t>Для правки текста заглавия щёлкните мышью</a:t>
            </a:r>
            <a:endParaRPr b="0" lang="ru-RU" sz="4400" spc="-1" strike="noStrike">
              <a:solidFill>
                <a:srgbClr val="000000"/>
              </a:solidFill>
              <a:latin typeface="Arial"/>
            </a:endParaRPr>
          </a:p>
        </p:txBody>
      </p:sp>
      <p:sp>
        <p:nvSpPr>
          <p:cNvPr id="155"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Arial"/>
              </a:rPr>
              <a:t>Для правки структуры щёлкните мышью</a:t>
            </a:r>
            <a:endParaRPr b="0" lang="ru-RU"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2800" spc="-1" strike="noStrike">
                <a:solidFill>
                  <a:srgbClr val="000000"/>
                </a:solidFill>
                <a:latin typeface="Arial"/>
              </a:rPr>
              <a:t>Второй уровень структуры</a:t>
            </a:r>
            <a:endParaRPr b="0" lang="ru-RU"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2400" spc="-1" strike="noStrike">
                <a:solidFill>
                  <a:srgbClr val="000000"/>
                </a:solidFill>
                <a:latin typeface="Arial"/>
              </a:rPr>
              <a:t>Третий уровень структуры</a:t>
            </a:r>
            <a:endParaRPr b="0" lang="ru-RU"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Arial"/>
              </a:rPr>
              <a:t>Четвёртый уровень структуры</a:t>
            </a:r>
            <a:endParaRPr b="0" lang="ru-RU"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Пятый уровень структуры</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Шестой уровень структуры</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Седьмой уровень структуры</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7aff"/>
            </a:gs>
            <a:gs pos="100000">
              <a:srgbClr val="66baff"/>
            </a:gs>
          </a:gsLst>
          <a:lin ang="0"/>
        </a:gradFill>
      </p:bgPr>
    </p:bg>
    <p:spTree>
      <p:nvGrpSpPr>
        <p:cNvPr id="1" name=""/>
        <p:cNvGrpSpPr/>
        <p:nvPr/>
      </p:nvGrpSpPr>
      <p:grpSpPr>
        <a:xfrm>
          <a:off x="0" y="0"/>
          <a:ext cx="0" cy="0"/>
          <a:chOff x="0" y="0"/>
          <a:chExt cx="0" cy="0"/>
        </a:xfrm>
      </p:grpSpPr>
      <p:graphicFrame>
        <p:nvGraphicFramePr>
          <p:cNvPr id="192" name="Object 4"/>
          <p:cNvGraphicFramePr/>
          <p:nvPr/>
        </p:nvGraphicFramePr>
        <p:xfrm>
          <a:off x="1440" y="1440"/>
          <a:ext cx="360" cy="360"/>
        </p:xfrm>
        <a:graphic>
          <a:graphicData uri="http://schemas.openxmlformats.org/presentationml/2006/ole">
            <p:oleObj progId="TCLayout.ActiveDocument.1" r:id="rId2" spid="">
              <p:embed/>
              <p:pic>
                <p:nvPicPr>
                  <p:cNvPr id="193" name="Object 4" descr=""/>
                  <p:cNvPicPr/>
                  <p:nvPr/>
                </p:nvPicPr>
                <p:blipFill>
                  <a:blip r:embed="rId3"/>
                  <a:stretch/>
                </p:blipFill>
                <p:spPr>
                  <a:xfrm>
                    <a:off x="1440" y="1440"/>
                    <a:ext cx="360" cy="360"/>
                  </a:xfrm>
                  <a:prstGeom prst="rect">
                    <a:avLst/>
                  </a:prstGeom>
                  <a:ln w="0">
                    <a:noFill/>
                  </a:ln>
                </p:spPr>
              </p:pic>
            </p:oleObj>
          </a:graphicData>
        </a:graphic>
      </p:graphicFrame>
      <p:graphicFrame>
        <p:nvGraphicFramePr>
          <p:cNvPr id="194" name="Object 7"/>
          <p:cNvGraphicFramePr/>
          <p:nvPr/>
        </p:nvGraphicFramePr>
        <p:xfrm>
          <a:off x="1440" y="1440"/>
          <a:ext cx="360" cy="360"/>
        </p:xfrm>
        <a:graphic>
          <a:graphicData uri="http://schemas.openxmlformats.org/presentationml/2006/ole">
            <p:oleObj progId="TCLayout.ActiveDocument.1" r:id="rId4" spid="">
              <p:embed/>
              <p:pic>
                <p:nvPicPr>
                  <p:cNvPr id="195" name="Object 7" descr=""/>
                  <p:cNvPicPr/>
                  <p:nvPr/>
                </p:nvPicPr>
                <p:blipFill>
                  <a:blip r:embed="rId5"/>
                  <a:stretch/>
                </p:blipFill>
                <p:spPr>
                  <a:xfrm>
                    <a:off x="1440" y="1440"/>
                    <a:ext cx="360" cy="360"/>
                  </a:xfrm>
                  <a:prstGeom prst="rect">
                    <a:avLst/>
                  </a:prstGeom>
                  <a:ln w="0">
                    <a:noFill/>
                  </a:ln>
                </p:spPr>
              </p:pic>
            </p:oleObj>
          </a:graphicData>
        </a:graphic>
      </p:graphicFrame>
      <p:sp>
        <p:nvSpPr>
          <p:cNvPr id="196" name="Прямоугольник 5"/>
          <p:cNvSpPr/>
          <p:nvPr/>
        </p:nvSpPr>
        <p:spPr>
          <a:xfrm>
            <a:off x="0" y="0"/>
            <a:ext cx="1636560" cy="68562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Arial"/>
              <a:ea typeface="DejaVu Sans"/>
            </a:endParaRPr>
          </a:p>
        </p:txBody>
      </p:sp>
      <p:pic>
        <p:nvPicPr>
          <p:cNvPr id="197" name="Рисунок 12" descr=""/>
          <p:cNvPicPr/>
          <p:nvPr/>
        </p:nvPicPr>
        <p:blipFill>
          <a:blip r:embed="rId6"/>
          <a:srcRect l="0" t="-64" r="3286" b="0"/>
          <a:stretch/>
        </p:blipFill>
        <p:spPr>
          <a:xfrm>
            <a:off x="635760" y="0"/>
            <a:ext cx="11554200" cy="6856200"/>
          </a:xfrm>
          <a:prstGeom prst="rect">
            <a:avLst/>
          </a:prstGeom>
          <a:ln w="0">
            <a:noFill/>
          </a:ln>
        </p:spPr>
      </p:pic>
      <p:pic>
        <p:nvPicPr>
          <p:cNvPr id="198" name="Рисунок 9" descr=""/>
          <p:cNvPicPr/>
          <p:nvPr/>
        </p:nvPicPr>
        <p:blipFill>
          <a:blip r:embed="rId7"/>
          <a:stretch/>
        </p:blipFill>
        <p:spPr>
          <a:xfrm>
            <a:off x="387360" y="202320"/>
            <a:ext cx="2496600" cy="912600"/>
          </a:xfrm>
          <a:prstGeom prst="rect">
            <a:avLst/>
          </a:prstGeom>
          <a:ln w="0">
            <a:noFill/>
          </a:ln>
        </p:spPr>
      </p:pic>
      <p:pic>
        <p:nvPicPr>
          <p:cNvPr id="199" name="Рисунок 8" descr=""/>
          <p:cNvPicPr/>
          <p:nvPr/>
        </p:nvPicPr>
        <p:blipFill>
          <a:blip r:embed="rId8"/>
          <a:stretch/>
        </p:blipFill>
        <p:spPr>
          <a:xfrm>
            <a:off x="5861880" y="0"/>
            <a:ext cx="6468840" cy="6856200"/>
          </a:xfrm>
          <a:prstGeom prst="rect">
            <a:avLst/>
          </a:prstGeom>
          <a:ln w="0">
            <a:noFill/>
          </a:ln>
        </p:spPr>
      </p:pic>
      <p:pic>
        <p:nvPicPr>
          <p:cNvPr id="200" name="Graphic 8" descr=""/>
          <p:cNvPicPr/>
          <p:nvPr/>
        </p:nvPicPr>
        <p:blipFill>
          <a:blip r:embed="rId9"/>
          <a:stretch/>
        </p:blipFill>
        <p:spPr>
          <a:xfrm>
            <a:off x="7405560" y="1481040"/>
            <a:ext cx="3857400" cy="3857400"/>
          </a:xfrm>
          <a:prstGeom prst="rect">
            <a:avLst/>
          </a:prstGeom>
          <a:ln w="0">
            <a:noFill/>
          </a:ln>
        </p:spPr>
      </p:pic>
      <p:sp>
        <p:nvSpPr>
          <p:cNvPr id="2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ru-RU" sz="4400" spc="-1" strike="noStrike">
                <a:solidFill>
                  <a:srgbClr val="000000"/>
                </a:solidFill>
                <a:latin typeface="Arial"/>
              </a:rPr>
              <a:t>Для правки текста заглавия щёлкните мышью</a:t>
            </a:r>
            <a:endParaRPr b="0" lang="ru-RU" sz="4400" spc="-1" strike="noStrike">
              <a:solidFill>
                <a:srgbClr val="000000"/>
              </a:solidFill>
              <a:latin typeface="Arial"/>
            </a:endParaRPr>
          </a:p>
        </p:txBody>
      </p:sp>
      <p:sp>
        <p:nvSpPr>
          <p:cNvPr id="202"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Arial"/>
              </a:rPr>
              <a:t>Для правки структуры щёлкните мышью</a:t>
            </a:r>
            <a:endParaRPr b="0" lang="ru-RU"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2800" spc="-1" strike="noStrike">
                <a:solidFill>
                  <a:srgbClr val="000000"/>
                </a:solidFill>
                <a:latin typeface="Arial"/>
              </a:rPr>
              <a:t>Второй уровень структуры</a:t>
            </a:r>
            <a:endParaRPr b="0" lang="ru-RU"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2400" spc="-1" strike="noStrike">
                <a:solidFill>
                  <a:srgbClr val="000000"/>
                </a:solidFill>
                <a:latin typeface="Arial"/>
              </a:rPr>
              <a:t>Третий уровень структуры</a:t>
            </a:r>
            <a:endParaRPr b="0" lang="ru-RU"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Arial"/>
              </a:rPr>
              <a:t>Четвёртый уровень структуры</a:t>
            </a:r>
            <a:endParaRPr b="0" lang="ru-RU"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Пятый уровень структуры</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Шестой уровень структуры</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Седьмой уровень структуры</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Lst>
</p:sldMaster>
</file>

<file path=ppt/slides/_rels/slide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wmf"/><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37.xml"/>
</Relationships>
</file>

<file path=ppt/slides/_rels/slide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Title 1"/>
          <p:cNvSpPr/>
          <p:nvPr/>
        </p:nvSpPr>
        <p:spPr>
          <a:xfrm>
            <a:off x="189720" y="1782360"/>
            <a:ext cx="7152120" cy="163620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ru-RU" sz="3000" spc="-1" strike="noStrike">
                <a:solidFill>
                  <a:schemeClr val="accent1">
                    <a:lumMod val="50000"/>
                  </a:schemeClr>
                </a:solidFill>
                <a:latin typeface="Arial"/>
                <a:ea typeface="DejaVu Sans"/>
              </a:rPr>
              <a:t>Залог недвижимого имущества: особенности совершения сделок</a:t>
            </a:r>
            <a:r>
              <a:rPr b="1" lang="ru-RU" sz="3200" spc="-1" strike="noStrike">
                <a:solidFill>
                  <a:schemeClr val="accent1">
                    <a:lumMod val="50000"/>
                  </a:schemeClr>
                </a:solidFill>
                <a:latin typeface="Arial"/>
                <a:ea typeface="DejaVu Sans"/>
              </a:rPr>
              <a:t> </a:t>
            </a:r>
            <a:endParaRPr b="0" lang="ru-RU" sz="3200" spc="-1" strike="noStrike">
              <a:solidFill>
                <a:srgbClr val="000000"/>
              </a:solidFill>
              <a:latin typeface="Arial"/>
            </a:endParaRPr>
          </a:p>
        </p:txBody>
      </p:sp>
      <p:sp>
        <p:nvSpPr>
          <p:cNvPr id="240" name="Прямоугольник 4"/>
          <p:cNvSpPr/>
          <p:nvPr/>
        </p:nvSpPr>
        <p:spPr>
          <a:xfrm>
            <a:off x="180000" y="3726360"/>
            <a:ext cx="6463800" cy="1312200"/>
          </a:xfrm>
          <a:prstGeom prst="rect">
            <a:avLst/>
          </a:prstGeom>
          <a:noFill/>
          <a:ln w="0">
            <a:noFill/>
          </a:ln>
        </p:spPr>
        <p:style>
          <a:lnRef idx="0"/>
          <a:fillRef idx="0"/>
          <a:effectRef idx="0"/>
          <a:fontRef idx="minor"/>
        </p:style>
        <p:txBody>
          <a:bodyPr lIns="68760" rIns="68760" tIns="34200" bIns="34200" anchor="t">
            <a:noAutofit/>
          </a:bodyPr>
          <a:p>
            <a:pPr>
              <a:lnSpc>
                <a:spcPct val="90000"/>
              </a:lnSpc>
            </a:pPr>
            <a:r>
              <a:rPr b="0" lang="ru-RU" sz="1800" spc="-1" strike="noStrike">
                <a:solidFill>
                  <a:schemeClr val="accent1">
                    <a:lumMod val="50000"/>
                  </a:schemeClr>
                </a:solidFill>
                <a:highlight>
                  <a:srgbClr val="ffffff"/>
                </a:highlight>
                <a:latin typeface="Arial"/>
                <a:ea typeface="DejaVu Sans"/>
              </a:rPr>
              <a:t>Начальник отдела государственной регистрации недвижимости </a:t>
            </a:r>
            <a:endParaRPr b="0" lang="ru-RU" sz="1800" spc="-1" strike="noStrike">
              <a:solidFill>
                <a:srgbClr val="000000"/>
              </a:solidFill>
              <a:latin typeface="Arial"/>
            </a:endParaRPr>
          </a:p>
          <a:p>
            <a:pPr>
              <a:lnSpc>
                <a:spcPct val="90000"/>
              </a:lnSpc>
            </a:pPr>
            <a:r>
              <a:rPr b="0" lang="ru-RU" sz="1800" spc="-1" strike="noStrike">
                <a:solidFill>
                  <a:schemeClr val="accent1">
                    <a:lumMod val="50000"/>
                  </a:schemeClr>
                </a:solidFill>
                <a:highlight>
                  <a:srgbClr val="ffffff"/>
                </a:highlight>
                <a:latin typeface="Arial"/>
                <a:ea typeface="DejaVu Sans"/>
              </a:rPr>
              <a:t>Управления Росреестра по Пермскому краю</a:t>
            </a:r>
            <a:endParaRPr b="0" lang="ru-RU" sz="1800" spc="-1" strike="noStrike">
              <a:solidFill>
                <a:srgbClr val="000000"/>
              </a:solidFill>
              <a:latin typeface="Arial"/>
            </a:endParaRPr>
          </a:p>
          <a:p>
            <a:pPr>
              <a:lnSpc>
                <a:spcPct val="90000"/>
              </a:lnSpc>
            </a:pPr>
            <a:endParaRPr b="0" lang="ru-RU" sz="1800" spc="-1" strike="noStrike">
              <a:solidFill>
                <a:srgbClr val="000000"/>
              </a:solidFill>
              <a:latin typeface="Arial"/>
            </a:endParaRPr>
          </a:p>
          <a:p>
            <a:pPr>
              <a:lnSpc>
                <a:spcPct val="90000"/>
              </a:lnSpc>
            </a:pPr>
            <a:r>
              <a:rPr b="1" lang="ru-RU" sz="1800" spc="-1" strike="noStrike">
                <a:solidFill>
                  <a:schemeClr val="accent1">
                    <a:lumMod val="50000"/>
                  </a:schemeClr>
                </a:solidFill>
                <a:highlight>
                  <a:srgbClr val="ffffff"/>
                </a:highlight>
                <a:latin typeface="Arial"/>
                <a:ea typeface="DejaVu Sans"/>
              </a:rPr>
              <a:t>Середа Ольга Геннадьевна</a:t>
            </a:r>
            <a:endParaRPr b="0" lang="ru-RU" sz="1800" spc="-1" strike="noStrike">
              <a:solidFill>
                <a:srgbClr val="000000"/>
              </a:solidFill>
              <a:latin typeface="Arial"/>
            </a:endParaRPr>
          </a:p>
          <a:p>
            <a:pPr>
              <a:lnSpc>
                <a:spcPct val="90000"/>
              </a:lnSpc>
            </a:pPr>
            <a:endParaRPr b="0" lang="ru-RU" sz="1800" spc="-1" strike="noStrike">
              <a:solidFill>
                <a:srgbClr val="000000"/>
              </a:solidFill>
              <a:latin typeface="Arial"/>
            </a:endParaRPr>
          </a:p>
        </p:txBody>
      </p:sp>
      <p:sp>
        <p:nvSpPr>
          <p:cNvPr id="241" name="Рисунок 5"/>
          <p:cNvSpPr/>
          <p:nvPr/>
        </p:nvSpPr>
        <p:spPr>
          <a:xfrm>
            <a:off x="7342200" y="1428840"/>
            <a:ext cx="3966840" cy="3903120"/>
          </a:xfrm>
          <a:prstGeom prst="flowChartConnector">
            <a:avLst/>
          </a:prstGeom>
          <a:blipFill rotWithShape="0">
            <a:blip r:embed="rId1"/>
            <a:srcRect/>
            <a:stretch/>
          </a:blipFill>
          <a:ln w="0">
            <a:noFill/>
          </a:ln>
          <a:effectLst>
            <a:softEdge rad="317520"/>
          </a:effectLst>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Tree>
  </p:cSld>
  <mc:AlternateContent>
    <mc:Choice Requires="p14">
      <p:transition p14:dur="250">
        <p:fade/>
      </p:transition>
    </mc:Choice>
    <mc:Fallback>
      <p:transition>
        <p:fade/>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PlaceHolder 1"/>
          <p:cNvSpPr>
            <a:spLocks noGrp="1"/>
          </p:cNvSpPr>
          <p:nvPr>
            <p:ph type="title"/>
          </p:nvPr>
        </p:nvSpPr>
        <p:spPr>
          <a:xfrm>
            <a:off x="961920" y="0"/>
            <a:ext cx="10532880" cy="836280"/>
          </a:xfrm>
          <a:prstGeom prst="rect">
            <a:avLst/>
          </a:prstGeom>
          <a:noFill/>
          <a:ln w="0">
            <a:noFill/>
          </a:ln>
        </p:spPr>
        <p:txBody>
          <a:bodyPr lIns="90000" rIns="90000" tIns="45000" bIns="45000" anchor="ctr">
            <a:noAutofit/>
          </a:bodyPr>
          <a:p>
            <a:pPr indent="0">
              <a:lnSpc>
                <a:spcPct val="90000"/>
              </a:lnSpc>
              <a:buNone/>
              <a:tabLst>
                <a:tab algn="l" pos="0"/>
              </a:tabLst>
            </a:pPr>
            <a:r>
              <a:rPr b="1" lang="ru-RU" sz="2800" spc="-1" strike="noStrike">
                <a:solidFill>
                  <a:srgbClr val="008cff"/>
                </a:solidFill>
                <a:latin typeface="Arial"/>
              </a:rPr>
              <a:t>Необходимость получения согласия залогодержателя</a:t>
            </a:r>
            <a:endParaRPr b="0" lang="ru-RU" sz="2800" spc="-1" strike="noStrike">
              <a:solidFill>
                <a:srgbClr val="000000"/>
              </a:solidFill>
              <a:latin typeface="Arial"/>
            </a:endParaRPr>
          </a:p>
        </p:txBody>
      </p:sp>
      <p:sp>
        <p:nvSpPr>
          <p:cNvPr id="316" name="Скругленный прямоугольник 5"/>
          <p:cNvSpPr/>
          <p:nvPr/>
        </p:nvSpPr>
        <p:spPr>
          <a:xfrm>
            <a:off x="489960" y="1440000"/>
            <a:ext cx="11476800" cy="4858920"/>
          </a:xfrm>
          <a:prstGeom prst="roundRect">
            <a:avLst>
              <a:gd name="adj" fmla="val 16667"/>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just">
              <a:lnSpc>
                <a:spcPct val="100000"/>
              </a:lnSpc>
            </a:pPr>
            <a:endParaRPr b="0" lang="ru-RU" sz="1000" spc="-1" strike="noStrike">
              <a:solidFill>
                <a:srgbClr val="000000"/>
              </a:solidFill>
              <a:latin typeface="Arial"/>
            </a:endParaRPr>
          </a:p>
          <a:p>
            <a:pPr marL="216000" indent="-216000" algn="just">
              <a:lnSpc>
                <a:spcPct val="100000"/>
              </a:lnSpc>
              <a:buClr>
                <a:srgbClr val="002060"/>
              </a:buClr>
              <a:buFont typeface="Wingdings" charset="2"/>
              <a:buChar char=""/>
            </a:pPr>
            <a:r>
              <a:rPr b="0" lang="ru-RU" sz="1800" spc="-1" strike="noStrike">
                <a:solidFill>
                  <a:srgbClr val="002060"/>
                </a:solidFill>
                <a:latin typeface="Arial"/>
                <a:ea typeface="DejaVu Sans"/>
              </a:rPr>
              <a:t> </a:t>
            </a:r>
            <a:r>
              <a:rPr b="0" lang="ru-RU" sz="1700" spc="-1" strike="noStrike">
                <a:solidFill>
                  <a:srgbClr val="002060"/>
                </a:solidFill>
                <a:latin typeface="Arial"/>
                <a:ea typeface="DejaVu Sans"/>
              </a:rPr>
              <a:t>при завещании предмета залога</a:t>
            </a:r>
            <a:endParaRPr b="0" lang="ru-RU" sz="1700" spc="-1" strike="noStrike">
              <a:solidFill>
                <a:srgbClr val="000000"/>
              </a:solidFill>
              <a:latin typeface="Arial"/>
            </a:endParaRPr>
          </a:p>
          <a:p>
            <a:pPr marL="216000" indent="-216000" algn="just">
              <a:lnSpc>
                <a:spcPct val="100000"/>
              </a:lnSpc>
              <a:buClr>
                <a:srgbClr val="002060"/>
              </a:buClr>
              <a:buFont typeface="Wingdings" charset="2"/>
              <a:buChar char=""/>
            </a:pPr>
            <a:r>
              <a:rPr b="0" lang="ru-RU" sz="1700" spc="-1" strike="noStrike">
                <a:solidFill>
                  <a:srgbClr val="002060"/>
                </a:solidFill>
                <a:latin typeface="Arial"/>
                <a:ea typeface="DejaVu Sans"/>
              </a:rPr>
              <a:t> </a:t>
            </a:r>
            <a:r>
              <a:rPr b="0" lang="ru-RU" sz="1700" spc="-1" strike="noStrike">
                <a:solidFill>
                  <a:srgbClr val="002060"/>
                </a:solidFill>
                <a:latin typeface="Arial"/>
                <a:ea typeface="DejaVu Sans"/>
              </a:rPr>
              <a:t>при переходе права собственности в порядке универсального правопреемства (реорганизации ЮЛ, наследование)</a:t>
            </a:r>
            <a:endParaRPr b="0" lang="ru-RU" sz="1700" spc="-1" strike="noStrike">
              <a:solidFill>
                <a:srgbClr val="000000"/>
              </a:solidFill>
              <a:latin typeface="Arial"/>
            </a:endParaRPr>
          </a:p>
          <a:p>
            <a:pPr marL="216000" indent="-216000" algn="just">
              <a:lnSpc>
                <a:spcPct val="100000"/>
              </a:lnSpc>
              <a:buClr>
                <a:srgbClr val="002060"/>
              </a:buClr>
              <a:buFont typeface="Wingdings" charset="2"/>
              <a:buChar char=""/>
            </a:pPr>
            <a:r>
              <a:rPr b="0" lang="ru-RU" sz="1700" spc="-1" strike="noStrike">
                <a:solidFill>
                  <a:srgbClr val="002060"/>
                </a:solidFill>
                <a:latin typeface="Arial"/>
                <a:ea typeface="DejaVu Sans"/>
              </a:rPr>
              <a:t> </a:t>
            </a:r>
            <a:r>
              <a:rPr b="0" lang="ru-RU" sz="1700" spc="-1" strike="noStrike">
                <a:solidFill>
                  <a:srgbClr val="002060"/>
                </a:solidFill>
                <a:latin typeface="Arial"/>
                <a:ea typeface="DejaVu Sans"/>
              </a:rPr>
              <a:t>при передаче в последующий залог, если кредитором по последующей и предшествующей ипотеке являются одно и тоже лицо</a:t>
            </a:r>
            <a:endParaRPr b="0" lang="ru-RU" sz="1700" spc="-1" strike="noStrike">
              <a:solidFill>
                <a:srgbClr val="000000"/>
              </a:solidFill>
              <a:latin typeface="Arial"/>
            </a:endParaRPr>
          </a:p>
          <a:p>
            <a:pPr marL="216000" indent="-216000" algn="just">
              <a:lnSpc>
                <a:spcPct val="100000"/>
              </a:lnSpc>
              <a:buClr>
                <a:srgbClr val="002060"/>
              </a:buClr>
              <a:buFont typeface="Wingdings" charset="2"/>
              <a:buChar char=""/>
            </a:pPr>
            <a:r>
              <a:rPr b="0" lang="ru-RU" sz="1700" spc="-1" strike="noStrike">
                <a:solidFill>
                  <a:srgbClr val="002060"/>
                </a:solidFill>
                <a:latin typeface="Arial"/>
                <a:ea typeface="DejaVu Sans"/>
              </a:rPr>
              <a:t>при определении долей в праве общей собственности на жилое помещение, приобретенное с использованием средств материнского (семейного) капитала</a:t>
            </a:r>
            <a:endParaRPr b="0" lang="ru-RU" sz="1700" spc="-1" strike="noStrike">
              <a:solidFill>
                <a:srgbClr val="000000"/>
              </a:solidFill>
              <a:latin typeface="Arial"/>
            </a:endParaRPr>
          </a:p>
          <a:p>
            <a:pPr marL="216000" indent="-216000" algn="just">
              <a:lnSpc>
                <a:spcPct val="100000"/>
              </a:lnSpc>
              <a:buClr>
                <a:srgbClr val="002060"/>
              </a:buClr>
              <a:buFont typeface="Wingdings" charset="2"/>
              <a:buChar char=""/>
            </a:pPr>
            <a:r>
              <a:rPr b="0" lang="ru-RU" sz="1700" spc="-1" strike="noStrike">
                <a:solidFill>
                  <a:srgbClr val="002060"/>
                </a:solidFill>
                <a:latin typeface="Arial"/>
                <a:ea typeface="DejaVu Sans"/>
              </a:rPr>
              <a:t> </a:t>
            </a:r>
            <a:r>
              <a:rPr b="0" lang="ru-RU" sz="1700" spc="-1" strike="noStrike">
                <a:solidFill>
                  <a:srgbClr val="002060"/>
                </a:solidFill>
                <a:latin typeface="Arial"/>
                <a:ea typeface="DejaVu Sans"/>
              </a:rPr>
              <a:t>при внесении в ЕГРН дополнительных сведений, поступивших в порядке межведомственного взаимодействия (адрес объекта, ВРИ ЗУ и т.д.)</a:t>
            </a:r>
            <a:endParaRPr b="0" lang="ru-RU" sz="1700" spc="-1" strike="noStrike">
              <a:solidFill>
                <a:srgbClr val="000000"/>
              </a:solidFill>
              <a:latin typeface="Arial"/>
            </a:endParaRPr>
          </a:p>
          <a:p>
            <a:pPr marL="216000" indent="-216000" algn="just">
              <a:lnSpc>
                <a:spcPct val="100000"/>
              </a:lnSpc>
              <a:buClr>
                <a:srgbClr val="002060"/>
              </a:buClr>
              <a:buFont typeface="Wingdings" charset="2"/>
              <a:buChar char=""/>
            </a:pPr>
            <a:r>
              <a:rPr b="0" lang="ru-RU" sz="1700" spc="-1" strike="noStrike">
                <a:solidFill>
                  <a:srgbClr val="002060"/>
                </a:solidFill>
                <a:latin typeface="Arial"/>
                <a:ea typeface="DejaVu Sans"/>
              </a:rPr>
              <a:t> </a:t>
            </a:r>
            <a:r>
              <a:rPr b="0" lang="ru-RU" sz="1700" spc="-1" strike="noStrike">
                <a:solidFill>
                  <a:srgbClr val="002060"/>
                </a:solidFill>
                <a:latin typeface="Arial"/>
                <a:ea typeface="DejaVu Sans"/>
              </a:rPr>
              <a:t>при осуществлении учета изменений ЗУ в связи с изменением описания местоположения его границ</a:t>
            </a:r>
            <a:endParaRPr b="0" lang="ru-RU" sz="1700" spc="-1" strike="noStrike">
              <a:solidFill>
                <a:srgbClr val="000000"/>
              </a:solidFill>
              <a:latin typeface="Arial"/>
            </a:endParaRPr>
          </a:p>
          <a:p>
            <a:pPr marL="216000" indent="-216000" algn="just">
              <a:lnSpc>
                <a:spcPct val="100000"/>
              </a:lnSpc>
              <a:buClr>
                <a:srgbClr val="002060"/>
              </a:buClr>
              <a:buFont typeface="Wingdings" charset="2"/>
              <a:buChar char=""/>
            </a:pPr>
            <a:r>
              <a:rPr b="0" lang="ru-RU" sz="1700" spc="-1" strike="noStrike">
                <a:solidFill>
                  <a:srgbClr val="002060"/>
                </a:solidFill>
                <a:latin typeface="Arial"/>
                <a:ea typeface="DejaVu Sans"/>
              </a:rPr>
              <a:t> </a:t>
            </a:r>
            <a:r>
              <a:rPr b="0" lang="ru-RU" sz="1700" spc="-1" strike="noStrike">
                <a:solidFill>
                  <a:srgbClr val="002060"/>
                </a:solidFill>
                <a:latin typeface="Arial"/>
                <a:ea typeface="DejaVu Sans"/>
              </a:rPr>
              <a:t>при образовании ЗУ по решению суда, которым возложена обязанность осуществить регистрацию</a:t>
            </a:r>
            <a:endParaRPr b="0" lang="ru-RU" sz="1700" spc="-1" strike="noStrike">
              <a:solidFill>
                <a:srgbClr val="000000"/>
              </a:solidFill>
              <a:latin typeface="Arial"/>
            </a:endParaRPr>
          </a:p>
          <a:p>
            <a:pPr marL="216000" indent="-216000" algn="just">
              <a:lnSpc>
                <a:spcPct val="100000"/>
              </a:lnSpc>
              <a:buClr>
                <a:srgbClr val="002060"/>
              </a:buClr>
              <a:buFont typeface="Wingdings" charset="2"/>
              <a:buChar char=""/>
            </a:pPr>
            <a:r>
              <a:rPr b="0" lang="ru-RU" sz="1700" spc="-1" strike="noStrike">
                <a:solidFill>
                  <a:srgbClr val="002060"/>
                </a:solidFill>
                <a:latin typeface="Arial"/>
                <a:ea typeface="DejaVu Sans"/>
              </a:rPr>
              <a:t> </a:t>
            </a:r>
            <a:r>
              <a:rPr b="0" lang="ru-RU" sz="1700" spc="-1" strike="noStrike">
                <a:solidFill>
                  <a:srgbClr val="002060"/>
                </a:solidFill>
                <a:latin typeface="Arial"/>
                <a:ea typeface="DejaVu Sans"/>
              </a:rPr>
              <a:t>при образовании ЗУ в связи с их изъятием для государственных или муниципальных нужд</a:t>
            </a:r>
            <a:endParaRPr b="0" lang="ru-RU" sz="1700" spc="-1" strike="noStrike">
              <a:solidFill>
                <a:srgbClr val="000000"/>
              </a:solidFill>
              <a:latin typeface="Arial"/>
            </a:endParaRPr>
          </a:p>
          <a:p>
            <a:pPr marL="216000" indent="-216000" algn="just">
              <a:lnSpc>
                <a:spcPct val="100000"/>
              </a:lnSpc>
              <a:buClr>
                <a:srgbClr val="002060"/>
              </a:buClr>
              <a:buFont typeface="Wingdings" charset="2"/>
              <a:buChar char=""/>
            </a:pPr>
            <a:r>
              <a:rPr b="0" lang="ru-RU" sz="1700" spc="-1" strike="noStrike">
                <a:solidFill>
                  <a:srgbClr val="002060"/>
                </a:solidFill>
                <a:latin typeface="Arial"/>
                <a:ea typeface="DejaVu Sans"/>
              </a:rPr>
              <a:t> </a:t>
            </a:r>
            <a:r>
              <a:rPr b="0" lang="ru-RU" sz="1700" spc="-1" strike="noStrike">
                <a:solidFill>
                  <a:srgbClr val="002060"/>
                </a:solidFill>
                <a:latin typeface="Arial"/>
                <a:ea typeface="DejaVu Sans"/>
              </a:rPr>
              <a:t>на возведение здания и сооружения на заложенном земельном участке, если иное не предусмотрено договором об ипотеке</a:t>
            </a:r>
            <a:endParaRPr b="0" lang="ru-RU" sz="1700" spc="-1" strike="noStrike">
              <a:solidFill>
                <a:srgbClr val="000000"/>
              </a:solidFill>
              <a:latin typeface="Arial"/>
            </a:endParaRPr>
          </a:p>
          <a:p>
            <a:pPr marL="216000" indent="-216000" algn="just">
              <a:lnSpc>
                <a:spcPct val="100000"/>
              </a:lnSpc>
              <a:buClr>
                <a:srgbClr val="002060"/>
              </a:buClr>
              <a:buFont typeface="Wingdings" charset="2"/>
              <a:buChar char=""/>
            </a:pPr>
            <a:r>
              <a:rPr b="0" lang="ru-RU" sz="1700" spc="-1" strike="noStrike">
                <a:solidFill>
                  <a:srgbClr val="002060"/>
                </a:solidFill>
                <a:latin typeface="Arial"/>
                <a:ea typeface="DejaVu Sans"/>
              </a:rPr>
              <a:t> </a:t>
            </a:r>
            <a:r>
              <a:rPr b="0" lang="ru-RU" sz="1700" spc="-1" strike="noStrike">
                <a:solidFill>
                  <a:srgbClr val="002060"/>
                </a:solidFill>
                <a:latin typeface="Arial"/>
                <a:ea typeface="DejaVu Sans"/>
              </a:rPr>
              <a:t>при уточнении местоположения объекта капитального строительства</a:t>
            </a:r>
            <a:endParaRPr b="0" lang="ru-RU" sz="1700" spc="-1" strike="noStrike">
              <a:solidFill>
                <a:srgbClr val="000000"/>
              </a:solidFill>
              <a:latin typeface="Arial"/>
            </a:endParaRPr>
          </a:p>
          <a:p>
            <a:pPr marL="216000" indent="-216000" algn="just">
              <a:lnSpc>
                <a:spcPct val="100000"/>
              </a:lnSpc>
              <a:buClr>
                <a:srgbClr val="002060"/>
              </a:buClr>
              <a:buFont typeface="Wingdings" charset="2"/>
              <a:buChar char=""/>
            </a:pPr>
            <a:r>
              <a:rPr b="0" lang="ru-RU" sz="1700" spc="-1" strike="noStrike">
                <a:solidFill>
                  <a:srgbClr val="002060"/>
                </a:solidFill>
                <a:latin typeface="Arial"/>
                <a:ea typeface="DejaVu Sans"/>
              </a:rPr>
              <a:t> </a:t>
            </a:r>
            <a:r>
              <a:rPr b="0" lang="ru-RU" sz="1700" spc="-1" strike="noStrike">
                <a:solidFill>
                  <a:srgbClr val="002060"/>
                </a:solidFill>
                <a:latin typeface="Arial"/>
                <a:ea typeface="DejaVu Sans"/>
              </a:rPr>
              <a:t>при снятии с кадастрового учета объекта капитального строительства при его гибели или уничтожении</a:t>
            </a:r>
            <a:endParaRPr b="0" lang="ru-RU" sz="1700" spc="-1" strike="noStrike">
              <a:solidFill>
                <a:srgbClr val="000000"/>
              </a:solidFill>
              <a:latin typeface="Arial"/>
            </a:endParaRPr>
          </a:p>
          <a:p>
            <a:pPr marL="216000" indent="-216000" algn="just">
              <a:lnSpc>
                <a:spcPct val="100000"/>
              </a:lnSpc>
              <a:buClr>
                <a:srgbClr val="002060"/>
              </a:buClr>
              <a:buFont typeface="Wingdings" charset="2"/>
              <a:buChar char=""/>
            </a:pPr>
            <a:r>
              <a:rPr b="0" lang="ru-RU" sz="1700" spc="-1" strike="noStrike">
                <a:solidFill>
                  <a:srgbClr val="002060"/>
                </a:solidFill>
                <a:latin typeface="Arial"/>
                <a:ea typeface="DejaVu Sans"/>
              </a:rPr>
              <a:t> </a:t>
            </a:r>
            <a:r>
              <a:rPr b="0" lang="ru-RU" sz="1700" spc="-1" strike="noStrike">
                <a:solidFill>
                  <a:srgbClr val="002060"/>
                </a:solidFill>
                <a:latin typeface="Arial"/>
                <a:ea typeface="DejaVu Sans"/>
              </a:rPr>
              <a:t>при внесении в ЕГРН сведений о втором участнике общей совместной собственности</a:t>
            </a:r>
            <a:endParaRPr b="0" lang="ru-RU" sz="1700" spc="-1" strike="noStrike">
              <a:solidFill>
                <a:srgbClr val="000000"/>
              </a:solidFill>
              <a:latin typeface="Arial"/>
            </a:endParaRPr>
          </a:p>
          <a:p>
            <a:pPr algn="just">
              <a:lnSpc>
                <a:spcPct val="100000"/>
              </a:lnSpc>
            </a:pPr>
            <a:endParaRPr b="0" lang="ru-RU" sz="1400" spc="-1" strike="noStrike">
              <a:solidFill>
                <a:srgbClr val="000000"/>
              </a:solidFill>
              <a:latin typeface="Arial"/>
            </a:endParaRPr>
          </a:p>
        </p:txBody>
      </p:sp>
      <p:sp>
        <p:nvSpPr>
          <p:cNvPr id="317" name="Прямоугольник 6"/>
          <p:cNvSpPr/>
          <p:nvPr/>
        </p:nvSpPr>
        <p:spPr>
          <a:xfrm>
            <a:off x="3231000" y="890280"/>
            <a:ext cx="572256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ru-RU" sz="2000" spc="-1" strike="noStrike">
                <a:solidFill>
                  <a:srgbClr val="002060"/>
                </a:solidFill>
                <a:latin typeface="Arial"/>
                <a:ea typeface="DejaVu Sans"/>
              </a:rPr>
              <a:t>Согласие залогодержателя </a:t>
            </a:r>
            <a:r>
              <a:rPr b="1" lang="ru-RU" sz="2000" spc="-1" strike="noStrike">
                <a:solidFill>
                  <a:srgbClr val="5b277d"/>
                </a:solidFill>
                <a:latin typeface="Arial"/>
                <a:ea typeface="DejaVu Sans"/>
              </a:rPr>
              <a:t>НЕ ТРЕБУЕТСЯ:</a:t>
            </a:r>
            <a:endParaRPr b="0" lang="ru-RU" sz="2000" spc="-1" strike="noStrike">
              <a:solidFill>
                <a:srgbClr val="000000"/>
              </a:solidFill>
              <a:latin typeface="Arial"/>
            </a:endParaRPr>
          </a:p>
        </p:txBody>
      </p:sp>
      <p:pic>
        <p:nvPicPr>
          <p:cNvPr id="318" name="Graphic 381" descr=""/>
          <p:cNvPicPr/>
          <p:nvPr/>
        </p:nvPicPr>
        <p:blipFill>
          <a:blip r:embed="rId1"/>
          <a:stretch/>
        </p:blipFill>
        <p:spPr>
          <a:xfrm>
            <a:off x="2656800" y="796680"/>
            <a:ext cx="456120" cy="487080"/>
          </a:xfrm>
          <a:prstGeom prst="rect">
            <a:avLst/>
          </a:prstGeom>
          <a:ln w="0">
            <a:noFill/>
          </a:ln>
        </p:spPr>
      </p:pic>
      <p:sp>
        <p:nvSpPr>
          <p:cNvPr id="319" name="PlaceHolder 2"/>
          <p:cNvSpPr>
            <a:spLocks noGrp="1"/>
          </p:cNvSpPr>
          <p:nvPr>
            <p:ph type="sldNum" idx="12"/>
          </p:nvPr>
        </p:nvSpPr>
        <p:spPr>
          <a:xfrm>
            <a:off x="11729880" y="6492960"/>
            <a:ext cx="460440" cy="363240"/>
          </a:xfrm>
          <a:prstGeom prst="rect">
            <a:avLst/>
          </a:prstGeom>
          <a:noFill/>
          <a:ln w="0">
            <a:noFill/>
          </a:ln>
        </p:spPr>
        <p:txBody>
          <a:bodyPr lIns="90000" rIns="90000" tIns="45000" bIns="45000" anchor="ctr">
            <a:noAutofit/>
          </a:bodyPr>
          <a:lstStyle>
            <a:lvl1pPr indent="0">
              <a:lnSpc>
                <a:spcPct val="100000"/>
              </a:lnSpc>
              <a:buNone/>
              <a:tabLst>
                <a:tab algn="l" pos="0"/>
              </a:tabLst>
              <a:defRPr b="0" lang="ru-RU" sz="1800" spc="-1" strike="noStrike">
                <a:solidFill>
                  <a:srgbClr val="000000"/>
                </a:solidFill>
                <a:latin typeface="Times New Roman"/>
              </a:defRPr>
            </a:lvl1pPr>
          </a:lstStyle>
          <a:p>
            <a:pPr indent="0">
              <a:lnSpc>
                <a:spcPct val="100000"/>
              </a:lnSpc>
              <a:buNone/>
              <a:tabLst>
                <a:tab algn="l" pos="0"/>
              </a:tabLst>
            </a:pPr>
            <a:r>
              <a:rPr b="0" lang="ru-RU" sz="1800" spc="-1" strike="noStrike">
                <a:solidFill>
                  <a:srgbClr val="000000"/>
                </a:solidFill>
                <a:latin typeface="Times New Roman"/>
              </a:rPr>
              <a:t>10</a:t>
            </a:r>
            <a:endParaRPr b="0" lang="ru-RU" sz="18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PlaceHolder 1"/>
          <p:cNvSpPr>
            <a:spLocks noGrp="1"/>
          </p:cNvSpPr>
          <p:nvPr>
            <p:ph type="sldNum" idx="13"/>
          </p:nvPr>
        </p:nvSpPr>
        <p:spPr>
          <a:xfrm>
            <a:off x="11733480" y="6492960"/>
            <a:ext cx="456840" cy="363240"/>
          </a:xfrm>
          <a:prstGeom prst="rect">
            <a:avLst/>
          </a:prstGeom>
          <a:noFill/>
          <a:ln w="0">
            <a:noFill/>
          </a:ln>
        </p:spPr>
        <p:txBody>
          <a:bodyPr lIns="90000" rIns="90000" tIns="45000" bIns="45000" anchor="ctr">
            <a:noAutofit/>
          </a:bodyPr>
          <a:lstStyle>
            <a:lvl1pPr indent="0">
              <a:lnSpc>
                <a:spcPct val="100000"/>
              </a:lnSpc>
              <a:buNone/>
              <a:tabLst>
                <a:tab algn="l" pos="0"/>
              </a:tabLst>
              <a:defRPr b="0" lang="ru-RU" sz="1800" spc="-1" strike="noStrike">
                <a:solidFill>
                  <a:srgbClr val="000000"/>
                </a:solidFill>
                <a:latin typeface="Times New Roman"/>
              </a:defRPr>
            </a:lvl1pPr>
          </a:lstStyle>
          <a:p>
            <a:pPr indent="0">
              <a:lnSpc>
                <a:spcPct val="100000"/>
              </a:lnSpc>
              <a:buNone/>
              <a:tabLst>
                <a:tab algn="l" pos="0"/>
              </a:tabLst>
            </a:pPr>
            <a:r>
              <a:rPr b="0" lang="ru-RU" sz="1800" spc="-1" strike="noStrike">
                <a:solidFill>
                  <a:srgbClr val="000000"/>
                </a:solidFill>
                <a:latin typeface="Times New Roman"/>
              </a:rPr>
              <a:t>11</a:t>
            </a:r>
            <a:endParaRPr b="0" lang="ru-RU" sz="1800" spc="-1" strike="noStrike">
              <a:solidFill>
                <a:srgbClr val="000000"/>
              </a:solidFill>
              <a:latin typeface="Times New Roman"/>
            </a:endParaRPr>
          </a:p>
        </p:txBody>
      </p:sp>
      <p:sp>
        <p:nvSpPr>
          <p:cNvPr id="321" name="PlaceHolder 2"/>
          <p:cNvSpPr>
            <a:spLocks noGrp="1"/>
          </p:cNvSpPr>
          <p:nvPr>
            <p:ph type="title"/>
          </p:nvPr>
        </p:nvSpPr>
        <p:spPr>
          <a:xfrm>
            <a:off x="961920" y="0"/>
            <a:ext cx="10532880" cy="836280"/>
          </a:xfrm>
          <a:prstGeom prst="rect">
            <a:avLst/>
          </a:prstGeom>
          <a:noFill/>
          <a:ln w="0">
            <a:noFill/>
          </a:ln>
        </p:spPr>
        <p:txBody>
          <a:bodyPr lIns="90000" rIns="90000" tIns="45000" bIns="45000" anchor="ctr">
            <a:noAutofit/>
          </a:bodyPr>
          <a:p>
            <a:pPr indent="0">
              <a:lnSpc>
                <a:spcPct val="90000"/>
              </a:lnSpc>
              <a:buNone/>
              <a:tabLst>
                <a:tab algn="l" pos="0"/>
              </a:tabLst>
            </a:pPr>
            <a:r>
              <a:rPr b="1" lang="ru-RU" sz="2800" spc="-1" strike="noStrike">
                <a:solidFill>
                  <a:srgbClr val="008cff"/>
                </a:solidFill>
                <a:latin typeface="Arial"/>
              </a:rPr>
              <a:t>Особенности ипотеки жилых помещений</a:t>
            </a:r>
            <a:endParaRPr b="0" lang="ru-RU" sz="2800" spc="-1" strike="noStrike">
              <a:solidFill>
                <a:srgbClr val="000000"/>
              </a:solidFill>
              <a:latin typeface="Arial"/>
            </a:endParaRPr>
          </a:p>
        </p:txBody>
      </p:sp>
      <p:sp>
        <p:nvSpPr>
          <p:cNvPr id="322" name="Прямоугольник 2"/>
          <p:cNvSpPr/>
          <p:nvPr/>
        </p:nvSpPr>
        <p:spPr>
          <a:xfrm>
            <a:off x="405360" y="1092600"/>
            <a:ext cx="11328120" cy="5169240"/>
          </a:xfrm>
          <a:prstGeom prst="rect">
            <a:avLst/>
          </a:prstGeom>
          <a:noFill/>
          <a:ln w="0">
            <a:noFill/>
          </a:ln>
        </p:spPr>
        <p:style>
          <a:lnRef idx="0"/>
          <a:fillRef idx="0"/>
          <a:effectRef idx="0"/>
          <a:fontRef idx="minor"/>
        </p:style>
        <p:txBody>
          <a:bodyPr lIns="90000" rIns="90000" tIns="45000" bIns="45000" anchor="t">
            <a:spAutoFit/>
          </a:bodyPr>
          <a:p>
            <a:pPr marL="228960" indent="-228960" algn="just">
              <a:lnSpc>
                <a:spcPct val="100000"/>
              </a:lnSpc>
              <a:spcAft>
                <a:spcPts val="598"/>
              </a:spcAft>
              <a:buClr>
                <a:srgbClr val="002060"/>
              </a:buClr>
              <a:buFont typeface="Wingdings" charset="2"/>
              <a:buChar char=""/>
            </a:pPr>
            <a:r>
              <a:rPr b="0" lang="ru-RU" sz="1600" spc="-1" strike="noStrike">
                <a:solidFill>
                  <a:srgbClr val="002060"/>
                </a:solidFill>
                <a:latin typeface="Times New Roman"/>
                <a:ea typeface="Times New Roman"/>
              </a:rPr>
              <a:t>Ипотека индивидуальных и многоквартирных жилых домов и квартир, находящихся в государственной или муниципальной собственности, </a:t>
            </a:r>
            <a:r>
              <a:rPr b="1" lang="ru-RU" sz="1600" spc="-1" strike="noStrike">
                <a:solidFill>
                  <a:srgbClr val="7030a0"/>
                </a:solidFill>
                <a:latin typeface="Times New Roman"/>
                <a:ea typeface="Times New Roman"/>
              </a:rPr>
              <a:t>НЕ допускается</a:t>
            </a:r>
            <a:endParaRPr b="0" lang="ru-RU" sz="1600" spc="-1" strike="noStrike">
              <a:solidFill>
                <a:srgbClr val="000000"/>
              </a:solidFill>
              <a:latin typeface="Arial"/>
            </a:endParaRPr>
          </a:p>
          <a:p>
            <a:pPr marL="228960" indent="-228960" algn="just">
              <a:lnSpc>
                <a:spcPct val="100000"/>
              </a:lnSpc>
              <a:spcAft>
                <a:spcPts val="598"/>
              </a:spcAft>
              <a:buClr>
                <a:srgbClr val="002060"/>
              </a:buClr>
              <a:buFont typeface="Wingdings" charset="2"/>
              <a:buChar char=""/>
            </a:pPr>
            <a:r>
              <a:rPr b="0" lang="ru-RU" sz="1600" spc="-1" strike="noStrike">
                <a:solidFill>
                  <a:srgbClr val="002060"/>
                </a:solidFill>
                <a:latin typeface="Times New Roman"/>
                <a:ea typeface="Times New Roman"/>
              </a:rPr>
              <a:t>При ипотеке квартиры в многоквартирном жилом доме также заложенной считается соответствующая </a:t>
            </a:r>
            <a:r>
              <a:rPr b="1" lang="ru-RU" sz="1600" spc="-1" strike="noStrike">
                <a:solidFill>
                  <a:srgbClr val="7030a0"/>
                </a:solidFill>
                <a:latin typeface="Times New Roman"/>
                <a:ea typeface="Times New Roman"/>
              </a:rPr>
              <a:t>доля в праве общей собственности на общее имущество дома и земельный участок</a:t>
            </a:r>
            <a:endParaRPr b="0" lang="ru-RU" sz="1600" spc="-1" strike="noStrike">
              <a:solidFill>
                <a:srgbClr val="000000"/>
              </a:solidFill>
              <a:latin typeface="Arial"/>
            </a:endParaRPr>
          </a:p>
          <a:p>
            <a:pPr marL="228960" indent="-228960" algn="just">
              <a:lnSpc>
                <a:spcPct val="100000"/>
              </a:lnSpc>
              <a:spcAft>
                <a:spcPts val="598"/>
              </a:spcAft>
              <a:buClr>
                <a:srgbClr val="002060"/>
              </a:buClr>
              <a:buFont typeface="Wingdings" charset="2"/>
              <a:buChar char=""/>
            </a:pPr>
            <a:r>
              <a:rPr b="0" lang="ru-RU" sz="1600" spc="-1" strike="noStrike">
                <a:solidFill>
                  <a:srgbClr val="002060"/>
                </a:solidFill>
                <a:latin typeface="Times New Roman"/>
                <a:ea typeface="Times New Roman"/>
              </a:rPr>
              <a:t>В случае, когда предметом ипотеки является часть жилого дома или часть квартиры, состоящая из одной или нескольких изолированных комнат, к такой ипотеке соответственно применяются правила Закона  №102-ФЗ об ипотеке жилого дома и квартиры</a:t>
            </a:r>
            <a:endParaRPr b="0" lang="ru-RU" sz="1600" spc="-1" strike="noStrike">
              <a:solidFill>
                <a:srgbClr val="000000"/>
              </a:solidFill>
              <a:latin typeface="Arial"/>
            </a:endParaRPr>
          </a:p>
          <a:p>
            <a:pPr marL="228960" indent="-228960" algn="just">
              <a:lnSpc>
                <a:spcPct val="100000"/>
              </a:lnSpc>
              <a:spcAft>
                <a:spcPts val="598"/>
              </a:spcAft>
              <a:buClr>
                <a:srgbClr val="002060"/>
              </a:buClr>
              <a:buFont typeface="Wingdings" charset="2"/>
              <a:buChar char=""/>
            </a:pPr>
            <a:r>
              <a:rPr b="0" lang="ru-RU" sz="1600" spc="-1" strike="noStrike">
                <a:solidFill>
                  <a:srgbClr val="002060"/>
                </a:solidFill>
                <a:latin typeface="Times New Roman"/>
                <a:ea typeface="Times New Roman"/>
              </a:rPr>
              <a:t>Приобретение или строительство жилья за счет кредита банка или иной кредитной организации </a:t>
            </a:r>
            <a:r>
              <a:rPr b="1" lang="ru-RU" sz="1600" spc="-1" strike="noStrike">
                <a:solidFill>
                  <a:srgbClr val="7030a0"/>
                </a:solidFill>
                <a:latin typeface="Times New Roman"/>
                <a:ea typeface="Times New Roman"/>
              </a:rPr>
              <a:t>влечет возникновение ипотеки в силу закона</a:t>
            </a:r>
            <a:endParaRPr b="0" lang="ru-RU" sz="1600" spc="-1" strike="noStrike">
              <a:solidFill>
                <a:srgbClr val="000000"/>
              </a:solidFill>
              <a:latin typeface="Arial"/>
            </a:endParaRPr>
          </a:p>
          <a:p>
            <a:pPr marL="228960" indent="-228960" algn="just">
              <a:lnSpc>
                <a:spcPct val="100000"/>
              </a:lnSpc>
              <a:spcAft>
                <a:spcPts val="598"/>
              </a:spcAft>
              <a:buClr>
                <a:srgbClr val="002060"/>
              </a:buClr>
              <a:buFont typeface="Wingdings" charset="2"/>
              <a:buChar char=""/>
            </a:pPr>
            <a:r>
              <a:rPr b="0" lang="ru-RU" sz="1600" spc="-1" strike="noStrike">
                <a:solidFill>
                  <a:srgbClr val="002060"/>
                </a:solidFill>
                <a:latin typeface="Times New Roman"/>
                <a:ea typeface="Times New Roman"/>
              </a:rPr>
              <a:t>Ипотека жилого дома или квартиры, находящихся в собственности несовершеннолетних граждан, ограниченно дееспособных или недееспособных лиц, над которыми установлены опека или попечительство, осуществляется с </a:t>
            </a:r>
            <a:r>
              <a:rPr b="1" lang="ru-RU" sz="1600" spc="-1" strike="noStrike">
                <a:solidFill>
                  <a:srgbClr val="7030a0"/>
                </a:solidFill>
                <a:latin typeface="Times New Roman"/>
                <a:ea typeface="Times New Roman"/>
              </a:rPr>
              <a:t>РАЗРЕШЕНИЯ органа опеки и попечительства</a:t>
            </a:r>
            <a:endParaRPr b="0" lang="ru-RU" sz="1600" spc="-1" strike="noStrike">
              <a:solidFill>
                <a:srgbClr val="000000"/>
              </a:solidFill>
              <a:latin typeface="Arial"/>
            </a:endParaRPr>
          </a:p>
          <a:p>
            <a:pPr marL="228960" indent="-228960" algn="just">
              <a:lnSpc>
                <a:spcPct val="100000"/>
              </a:lnSpc>
              <a:spcAft>
                <a:spcPts val="598"/>
              </a:spcAft>
              <a:buClr>
                <a:srgbClr val="002060"/>
              </a:buClr>
              <a:buFont typeface="Wingdings" charset="2"/>
              <a:buChar char=""/>
            </a:pPr>
            <a:r>
              <a:rPr b="0" lang="ru-RU" sz="1600" spc="-1" strike="noStrike">
                <a:solidFill>
                  <a:srgbClr val="002060"/>
                </a:solidFill>
                <a:latin typeface="Times New Roman"/>
                <a:ea typeface="Times New Roman"/>
              </a:rPr>
              <a:t>Ипотека жилого помещения, в котором проживают находящиеся под опекой или попечительством члены семьи собственника жилого помещения либо оставшиеся без родительского попечения несовершеннолетние члены семьи собственника, если при этом не затрагиваются права или охраняемые интересы этих лиц, допускается </a:t>
            </a:r>
            <a:r>
              <a:rPr b="1" lang="ru-RU" sz="1600" spc="-1" strike="noStrike">
                <a:solidFill>
                  <a:srgbClr val="7030a0"/>
                </a:solidFill>
                <a:latin typeface="Times New Roman"/>
                <a:ea typeface="Times New Roman"/>
              </a:rPr>
              <a:t>с СОГЛАСИЯ органов опеки и попечительства</a:t>
            </a:r>
            <a:endParaRPr b="0" lang="ru-RU" sz="1600" spc="-1" strike="noStrike">
              <a:solidFill>
                <a:srgbClr val="000000"/>
              </a:solidFill>
              <a:latin typeface="Arial"/>
            </a:endParaRPr>
          </a:p>
          <a:p>
            <a:pPr marL="228960" indent="-228960" algn="just">
              <a:lnSpc>
                <a:spcPct val="100000"/>
              </a:lnSpc>
              <a:spcAft>
                <a:spcPts val="598"/>
              </a:spcAft>
              <a:buClr>
                <a:srgbClr val="002060"/>
              </a:buClr>
              <a:buFont typeface="Wingdings" charset="2"/>
              <a:buChar char=""/>
            </a:pPr>
            <a:r>
              <a:rPr b="0" lang="ru-RU" sz="1600" spc="-1" strike="noStrike">
                <a:solidFill>
                  <a:srgbClr val="002060"/>
                </a:solidFill>
                <a:latin typeface="Times New Roman"/>
                <a:ea typeface="Times New Roman"/>
              </a:rPr>
              <a:t>Ипотека приватизированного жилого помещения, которым пользуются члены семьи (бывшие члены семьи) собственника жилого помещения, устанавливается </a:t>
            </a:r>
            <a:r>
              <a:rPr b="1" lang="ru-RU" sz="1600" spc="-1" strike="noStrike">
                <a:solidFill>
                  <a:srgbClr val="7030a0"/>
                </a:solidFill>
                <a:latin typeface="Times New Roman"/>
                <a:ea typeface="Times New Roman"/>
              </a:rPr>
              <a:t>с СОГЛАСИЯ, оформленного в письменной форме и нотариально удостоверенного, указанных членов семьи (бывших членов семьи)</a:t>
            </a:r>
            <a:endParaRPr b="0" lang="ru-RU"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PlaceHolder 1"/>
          <p:cNvSpPr>
            <a:spLocks noGrp="1"/>
          </p:cNvSpPr>
          <p:nvPr>
            <p:ph type="sldNum" idx="14"/>
          </p:nvPr>
        </p:nvSpPr>
        <p:spPr>
          <a:xfrm>
            <a:off x="11763720" y="6492960"/>
            <a:ext cx="426600" cy="363240"/>
          </a:xfrm>
          <a:prstGeom prst="rect">
            <a:avLst/>
          </a:prstGeom>
          <a:noFill/>
          <a:ln w="0">
            <a:noFill/>
          </a:ln>
        </p:spPr>
        <p:txBody>
          <a:bodyPr lIns="90000" rIns="90000" tIns="45000" bIns="45000" anchor="ctr">
            <a:noAutofit/>
          </a:bodyPr>
          <a:lstStyle>
            <a:lvl1pPr indent="0">
              <a:lnSpc>
                <a:spcPct val="100000"/>
              </a:lnSpc>
              <a:buNone/>
              <a:tabLst>
                <a:tab algn="l" pos="0"/>
              </a:tabLst>
              <a:defRPr b="0" lang="ru-RU" sz="1800" spc="-1" strike="noStrike">
                <a:solidFill>
                  <a:srgbClr val="000000"/>
                </a:solidFill>
                <a:latin typeface="Times New Roman"/>
              </a:defRPr>
            </a:lvl1pPr>
          </a:lstStyle>
          <a:p>
            <a:pPr indent="0">
              <a:lnSpc>
                <a:spcPct val="100000"/>
              </a:lnSpc>
              <a:buNone/>
              <a:tabLst>
                <a:tab algn="l" pos="0"/>
              </a:tabLst>
            </a:pPr>
            <a:r>
              <a:rPr b="0" lang="ru-RU" sz="1800" spc="-1" strike="noStrike">
                <a:solidFill>
                  <a:srgbClr val="000000"/>
                </a:solidFill>
                <a:latin typeface="Times New Roman"/>
              </a:rPr>
              <a:t>12</a:t>
            </a:r>
            <a:endParaRPr b="0" lang="ru-RU" sz="1800" spc="-1" strike="noStrike">
              <a:solidFill>
                <a:srgbClr val="000000"/>
              </a:solidFill>
              <a:latin typeface="Times New Roman"/>
            </a:endParaRPr>
          </a:p>
        </p:txBody>
      </p:sp>
      <p:sp>
        <p:nvSpPr>
          <p:cNvPr id="324" name="PlaceHolder 2"/>
          <p:cNvSpPr>
            <a:spLocks noGrp="1"/>
          </p:cNvSpPr>
          <p:nvPr>
            <p:ph type="title"/>
          </p:nvPr>
        </p:nvSpPr>
        <p:spPr>
          <a:xfrm>
            <a:off x="961920" y="0"/>
            <a:ext cx="10532880" cy="836280"/>
          </a:xfrm>
          <a:prstGeom prst="rect">
            <a:avLst/>
          </a:prstGeom>
          <a:noFill/>
          <a:ln w="0">
            <a:noFill/>
          </a:ln>
        </p:spPr>
        <p:txBody>
          <a:bodyPr lIns="90000" rIns="90000" tIns="45000" bIns="45000" anchor="ctr">
            <a:noAutofit/>
          </a:bodyPr>
          <a:p>
            <a:pPr indent="0">
              <a:lnSpc>
                <a:spcPct val="90000"/>
              </a:lnSpc>
              <a:buNone/>
              <a:tabLst>
                <a:tab algn="l" pos="0"/>
              </a:tabLst>
            </a:pPr>
            <a:r>
              <a:rPr b="1" lang="ru-RU" sz="2800" spc="-1" strike="noStrike">
                <a:solidFill>
                  <a:srgbClr val="008cff"/>
                </a:solidFill>
                <a:latin typeface="Arial"/>
              </a:rPr>
              <a:t>Особенности ипотеки зданий, строений, сооружений</a:t>
            </a:r>
            <a:endParaRPr b="0" lang="ru-RU" sz="2800" spc="-1" strike="noStrike">
              <a:solidFill>
                <a:srgbClr val="000000"/>
              </a:solidFill>
              <a:latin typeface="Arial"/>
            </a:endParaRPr>
          </a:p>
        </p:txBody>
      </p:sp>
      <p:sp>
        <p:nvSpPr>
          <p:cNvPr id="325" name="Прямоугольник 2"/>
          <p:cNvSpPr/>
          <p:nvPr/>
        </p:nvSpPr>
        <p:spPr>
          <a:xfrm>
            <a:off x="405360" y="1064520"/>
            <a:ext cx="11358360" cy="4934520"/>
          </a:xfrm>
          <a:prstGeom prst="rect">
            <a:avLst/>
          </a:prstGeom>
          <a:noFill/>
          <a:ln w="0">
            <a:noFill/>
          </a:ln>
        </p:spPr>
        <p:style>
          <a:lnRef idx="0"/>
          <a:fillRef idx="0"/>
          <a:effectRef idx="0"/>
          <a:fontRef idx="minor"/>
        </p:style>
        <p:txBody>
          <a:bodyPr lIns="90000" rIns="90000" tIns="45000" bIns="45000" anchor="t">
            <a:spAutoFit/>
          </a:bodyPr>
          <a:p>
            <a:pPr marL="261720" indent="-261720" algn="just">
              <a:lnSpc>
                <a:spcPct val="100000"/>
              </a:lnSpc>
              <a:spcAft>
                <a:spcPts val="598"/>
              </a:spcAft>
              <a:buClr>
                <a:srgbClr val="002060"/>
              </a:buClr>
              <a:buFont typeface="Wingdings" charset="2"/>
              <a:buChar char=""/>
            </a:pPr>
            <a:r>
              <a:rPr b="0" lang="ru-RU" sz="1800" spc="-1" strike="noStrike">
                <a:solidFill>
                  <a:srgbClr val="002060"/>
                </a:solidFill>
                <a:latin typeface="Times New Roman"/>
                <a:ea typeface="Times New Roman"/>
              </a:rPr>
              <a:t>Ипотека здания или сооружения допускается </a:t>
            </a:r>
            <a:r>
              <a:rPr b="1" lang="ru-RU" sz="1800" spc="-1" strike="noStrike">
                <a:solidFill>
                  <a:srgbClr val="7030a0"/>
                </a:solidFill>
                <a:latin typeface="Times New Roman"/>
                <a:ea typeface="Times New Roman"/>
              </a:rPr>
              <a:t>ТОЛЬКО с одновременной ипотекой</a:t>
            </a:r>
            <a:r>
              <a:rPr b="0" lang="ru-RU" sz="1800" spc="-1" strike="noStrike">
                <a:solidFill>
                  <a:srgbClr val="002060"/>
                </a:solidFill>
                <a:latin typeface="Times New Roman"/>
                <a:ea typeface="Times New Roman"/>
              </a:rPr>
              <a:t> </a:t>
            </a:r>
            <a:r>
              <a:rPr b="1" lang="ru-RU" sz="1800" spc="-1" strike="noStrike">
                <a:solidFill>
                  <a:srgbClr val="7030a0"/>
                </a:solidFill>
                <a:latin typeface="Times New Roman"/>
                <a:ea typeface="Times New Roman"/>
              </a:rPr>
              <a:t>по тому же договору земельного участка,</a:t>
            </a:r>
            <a:r>
              <a:rPr b="0" lang="ru-RU" sz="1800" spc="-1" strike="noStrike">
                <a:solidFill>
                  <a:srgbClr val="002060"/>
                </a:solidFill>
                <a:latin typeface="Times New Roman"/>
                <a:ea typeface="Times New Roman"/>
              </a:rPr>
              <a:t> на котором находится это здание или сооружение</a:t>
            </a:r>
            <a:endParaRPr b="0" lang="ru-RU" sz="1800" spc="-1" strike="noStrike">
              <a:solidFill>
                <a:srgbClr val="000000"/>
              </a:solidFill>
              <a:latin typeface="Arial"/>
            </a:endParaRPr>
          </a:p>
          <a:p>
            <a:pPr marL="284040" indent="-284040" algn="just">
              <a:lnSpc>
                <a:spcPct val="100000"/>
              </a:lnSpc>
              <a:spcAft>
                <a:spcPts val="598"/>
              </a:spcAft>
              <a:buClr>
                <a:srgbClr val="002060"/>
              </a:buClr>
              <a:buFont typeface="Wingdings" charset="2"/>
              <a:buChar char=""/>
            </a:pPr>
            <a:r>
              <a:rPr b="0" lang="ru-RU" sz="1800" spc="-1" strike="noStrike">
                <a:solidFill>
                  <a:srgbClr val="002060"/>
                </a:solidFill>
                <a:latin typeface="Times New Roman"/>
                <a:ea typeface="Times New Roman"/>
              </a:rPr>
              <a:t>Если залогодатель владеет земельным участком на праве аренды, при ипотеке находящихся на данном земельном участке зданий или сооружений </a:t>
            </a:r>
            <a:r>
              <a:rPr b="1" lang="ru-RU" sz="1800" spc="-1" strike="noStrike">
                <a:solidFill>
                  <a:srgbClr val="7030a0"/>
                </a:solidFill>
                <a:latin typeface="Times New Roman"/>
                <a:ea typeface="Times New Roman"/>
              </a:rPr>
              <a:t>заложенным считается право аренды земельного участка</a:t>
            </a:r>
            <a:endParaRPr b="0" lang="ru-RU" sz="1800" spc="-1" strike="noStrike">
              <a:solidFill>
                <a:srgbClr val="000000"/>
              </a:solidFill>
              <a:latin typeface="Arial"/>
            </a:endParaRPr>
          </a:p>
          <a:p>
            <a:pPr marL="284040" indent="-284040" algn="just">
              <a:lnSpc>
                <a:spcPct val="100000"/>
              </a:lnSpc>
              <a:spcAft>
                <a:spcPts val="598"/>
              </a:spcAft>
              <a:buClr>
                <a:srgbClr val="002060"/>
              </a:buClr>
              <a:buFont typeface="Wingdings" charset="2"/>
              <a:buChar char=""/>
            </a:pPr>
            <a:r>
              <a:rPr b="0" lang="ru-RU" sz="1800" spc="-1" strike="noStrike">
                <a:solidFill>
                  <a:srgbClr val="002060"/>
                </a:solidFill>
                <a:latin typeface="Times New Roman"/>
                <a:ea typeface="Times New Roman"/>
              </a:rPr>
              <a:t>На принадлежащее залогодателю право постоянного пользования земельным участком, на котором находится  здание или сооружение, право залога </a:t>
            </a:r>
            <a:r>
              <a:rPr b="1" lang="ru-RU" sz="1800" spc="-1" strike="noStrike">
                <a:solidFill>
                  <a:srgbClr val="7030a0"/>
                </a:solidFill>
                <a:latin typeface="Times New Roman"/>
                <a:ea typeface="Times New Roman"/>
              </a:rPr>
              <a:t>НЕ распространяется</a:t>
            </a:r>
            <a:r>
              <a:rPr b="0" lang="ru-RU" sz="1800" spc="-1" strike="noStrike">
                <a:solidFill>
                  <a:srgbClr val="002060"/>
                </a:solidFill>
                <a:latin typeface="Times New Roman"/>
                <a:ea typeface="Times New Roman"/>
              </a:rPr>
              <a:t>.</a:t>
            </a:r>
            <a:endParaRPr b="0" lang="ru-RU" sz="1800" spc="-1" strike="noStrike">
              <a:solidFill>
                <a:srgbClr val="000000"/>
              </a:solidFill>
              <a:latin typeface="Arial"/>
            </a:endParaRPr>
          </a:p>
          <a:p>
            <a:pPr algn="just">
              <a:lnSpc>
                <a:spcPct val="100000"/>
              </a:lnSpc>
              <a:spcAft>
                <a:spcPts val="598"/>
              </a:spcAft>
              <a:tabLst>
                <a:tab algn="l" pos="0"/>
              </a:tabLst>
            </a:pPr>
            <a:r>
              <a:rPr b="0" lang="ru-RU" sz="1800" spc="-1" strike="noStrike">
                <a:solidFill>
                  <a:srgbClr val="002060"/>
                </a:solidFill>
                <a:latin typeface="Times New Roman"/>
                <a:ea typeface="Times New Roman"/>
              </a:rPr>
              <a:t>При обращении взыскания на такое здание или сооружение лицо, которое приобретает это имущество в собственность, приобретает право пользования земельным участком на тех же условиях и в том же объеме, что и прежний собственник (залогодатель) недвижимого имущества</a:t>
            </a:r>
            <a:endParaRPr b="0" lang="ru-RU" sz="1800" spc="-1" strike="noStrike">
              <a:solidFill>
                <a:srgbClr val="000000"/>
              </a:solidFill>
              <a:latin typeface="Arial"/>
            </a:endParaRPr>
          </a:p>
          <a:p>
            <a:pPr marL="284040" indent="-284040" algn="just">
              <a:lnSpc>
                <a:spcPct val="100000"/>
              </a:lnSpc>
              <a:spcAft>
                <a:spcPts val="598"/>
              </a:spcAft>
              <a:buClr>
                <a:srgbClr val="002060"/>
              </a:buClr>
              <a:buFont typeface="Wingdings" charset="2"/>
              <a:buChar char=""/>
              <a:tabLst>
                <a:tab algn="l" pos="0"/>
              </a:tabLst>
            </a:pPr>
            <a:r>
              <a:rPr b="0" lang="en-US" sz="1800" spc="-1" strike="noStrike">
                <a:solidFill>
                  <a:srgbClr val="002060"/>
                </a:solidFill>
                <a:latin typeface="Times New Roman"/>
                <a:ea typeface="Times New Roman"/>
              </a:rPr>
              <a:t>Здание или сооружение с земельным участком, на котором они расположены, нежилое помещение, машино-</a:t>
            </a:r>
            <a:endParaRPr b="0" lang="ru-RU" sz="1800" spc="-1" strike="noStrike">
              <a:solidFill>
                <a:srgbClr val="000000"/>
              </a:solidFill>
              <a:latin typeface="Arial"/>
            </a:endParaRPr>
          </a:p>
          <a:p>
            <a:pPr algn="just">
              <a:lnSpc>
                <a:spcPct val="100000"/>
              </a:lnSpc>
              <a:spcAft>
                <a:spcPts val="598"/>
              </a:spcAft>
              <a:tabLst>
                <a:tab algn="l" pos="0"/>
              </a:tabLst>
            </a:pPr>
            <a:r>
              <a:rPr b="0" lang="en-US" sz="1800" spc="-1" strike="noStrike">
                <a:solidFill>
                  <a:srgbClr val="002060"/>
                </a:solidFill>
                <a:latin typeface="Times New Roman"/>
                <a:ea typeface="Times New Roman"/>
              </a:rPr>
              <a:t>место, приобретенные либо построенные полностью или частично с использованием целевых кредитных средств банка или иной кредитной организации либо средств целевого займа, предоставленного другим юридическим лицом, находятся в залоге у кредитора по такому обязательству с момента государственной регистрации ипотеки в ЕГРН, если иное не предусмотрено законом, кредитным договором либо договором займа</a:t>
            </a:r>
            <a:endParaRPr b="0" lang="ru-RU" sz="1800" spc="-1" strike="noStrike">
              <a:solidFill>
                <a:srgbClr val="000000"/>
              </a:solidFill>
              <a:latin typeface="Arial"/>
            </a:endParaRPr>
          </a:p>
          <a:p>
            <a:pPr algn="just">
              <a:lnSpc>
                <a:spcPct val="100000"/>
              </a:lnSpc>
              <a:spcAft>
                <a:spcPts val="598"/>
              </a:spcAft>
              <a:tabLst>
                <a:tab algn="l" pos="0"/>
              </a:tabLst>
            </a:pPr>
            <a:r>
              <a:rPr b="0" lang="en-US" sz="1800" spc="-1" strike="noStrike">
                <a:solidFill>
                  <a:srgbClr val="002060"/>
                </a:solidFill>
                <a:latin typeface="Times New Roman"/>
                <a:ea typeface="Times New Roman"/>
              </a:rPr>
              <a:t>   </a:t>
            </a:r>
            <a:r>
              <a:rPr b="0" lang="en-US" sz="1800" spc="-1" strike="noStrike">
                <a:solidFill>
                  <a:srgbClr val="002060"/>
                </a:solidFill>
                <a:latin typeface="Times New Roman"/>
                <a:ea typeface="Times New Roman"/>
              </a:rPr>
              <a:t>Залогодержателями по данному залогу являются банк или иная кредитная организация либо другое юридическое лицо.</a:t>
            </a: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PlaceHolder 1"/>
          <p:cNvSpPr>
            <a:spLocks noGrp="1"/>
          </p:cNvSpPr>
          <p:nvPr>
            <p:ph type="sldNum" idx="15"/>
          </p:nvPr>
        </p:nvSpPr>
        <p:spPr>
          <a:xfrm>
            <a:off x="11729880" y="6492960"/>
            <a:ext cx="460440" cy="363240"/>
          </a:xfrm>
          <a:prstGeom prst="rect">
            <a:avLst/>
          </a:prstGeom>
          <a:noFill/>
          <a:ln w="0">
            <a:noFill/>
          </a:ln>
        </p:spPr>
        <p:txBody>
          <a:bodyPr lIns="90000" rIns="90000" tIns="45000" bIns="45000" anchor="ctr">
            <a:noAutofit/>
          </a:bodyPr>
          <a:lstStyle>
            <a:lvl1pPr indent="0">
              <a:lnSpc>
                <a:spcPct val="100000"/>
              </a:lnSpc>
              <a:buNone/>
              <a:tabLst>
                <a:tab algn="l" pos="0"/>
              </a:tabLst>
              <a:defRPr b="0" lang="ru-RU" sz="1800" spc="-1" strike="noStrike">
                <a:solidFill>
                  <a:srgbClr val="000000"/>
                </a:solidFill>
                <a:latin typeface="Times New Roman"/>
              </a:defRPr>
            </a:lvl1pPr>
          </a:lstStyle>
          <a:p>
            <a:pPr indent="0">
              <a:lnSpc>
                <a:spcPct val="100000"/>
              </a:lnSpc>
              <a:buNone/>
              <a:tabLst>
                <a:tab algn="l" pos="0"/>
              </a:tabLst>
            </a:pPr>
            <a:r>
              <a:rPr b="0" lang="ru-RU" sz="1800" spc="-1" strike="noStrike">
                <a:solidFill>
                  <a:srgbClr val="000000"/>
                </a:solidFill>
                <a:latin typeface="Times New Roman"/>
              </a:rPr>
              <a:t>13</a:t>
            </a:r>
            <a:endParaRPr b="0" lang="ru-RU" sz="1800" spc="-1" strike="noStrike">
              <a:solidFill>
                <a:srgbClr val="000000"/>
              </a:solidFill>
              <a:latin typeface="Times New Roman"/>
            </a:endParaRPr>
          </a:p>
        </p:txBody>
      </p:sp>
      <p:sp>
        <p:nvSpPr>
          <p:cNvPr id="327" name="PlaceHolder 2"/>
          <p:cNvSpPr>
            <a:spLocks noGrp="1"/>
          </p:cNvSpPr>
          <p:nvPr>
            <p:ph type="title"/>
          </p:nvPr>
        </p:nvSpPr>
        <p:spPr>
          <a:xfrm>
            <a:off x="961920" y="0"/>
            <a:ext cx="10532880" cy="836280"/>
          </a:xfrm>
          <a:prstGeom prst="rect">
            <a:avLst/>
          </a:prstGeom>
          <a:noFill/>
          <a:ln w="0">
            <a:noFill/>
          </a:ln>
        </p:spPr>
        <p:txBody>
          <a:bodyPr lIns="90000" rIns="90000" tIns="45000" bIns="45000" anchor="ctr">
            <a:noAutofit/>
          </a:bodyPr>
          <a:p>
            <a:pPr indent="0">
              <a:lnSpc>
                <a:spcPct val="90000"/>
              </a:lnSpc>
              <a:buNone/>
              <a:tabLst>
                <a:tab algn="l" pos="0"/>
              </a:tabLst>
            </a:pPr>
            <a:r>
              <a:rPr b="1" lang="ru-RU" sz="2800" spc="-1" strike="noStrike">
                <a:solidFill>
                  <a:srgbClr val="008cff"/>
                </a:solidFill>
                <a:latin typeface="Arial"/>
              </a:rPr>
              <a:t>Особенности ипотеки земельных участков</a:t>
            </a:r>
            <a:endParaRPr b="0" lang="ru-RU" sz="2800" spc="-1" strike="noStrike">
              <a:solidFill>
                <a:srgbClr val="000000"/>
              </a:solidFill>
              <a:latin typeface="Arial"/>
            </a:endParaRPr>
          </a:p>
        </p:txBody>
      </p:sp>
      <p:sp>
        <p:nvSpPr>
          <p:cNvPr id="328" name="Прямоугольник 2"/>
          <p:cNvSpPr/>
          <p:nvPr/>
        </p:nvSpPr>
        <p:spPr>
          <a:xfrm>
            <a:off x="187560" y="943200"/>
            <a:ext cx="11893320" cy="5630760"/>
          </a:xfrm>
          <a:prstGeom prst="rect">
            <a:avLst/>
          </a:prstGeom>
          <a:noFill/>
          <a:ln w="0">
            <a:noFill/>
          </a:ln>
        </p:spPr>
        <p:style>
          <a:lnRef idx="0"/>
          <a:fillRef idx="0"/>
          <a:effectRef idx="0"/>
          <a:fontRef idx="minor"/>
        </p:style>
        <p:txBody>
          <a:bodyPr lIns="90000" rIns="90000" tIns="45000" bIns="45000" anchor="t">
            <a:spAutoFit/>
          </a:bodyPr>
          <a:p>
            <a:pPr marL="239760" indent="-239760" algn="just">
              <a:lnSpc>
                <a:spcPct val="100000"/>
              </a:lnSpc>
              <a:buClr>
                <a:srgbClr val="002060"/>
              </a:buClr>
              <a:buFont typeface="Wingdings" charset="2"/>
              <a:buChar char=""/>
            </a:pPr>
            <a:r>
              <a:rPr b="0" lang="ru-RU" sz="1400" spc="-1" strike="noStrike">
                <a:solidFill>
                  <a:srgbClr val="002060"/>
                </a:solidFill>
                <a:latin typeface="Times New Roman"/>
                <a:ea typeface="Times New Roman"/>
              </a:rPr>
              <a:t>Предметом ипотеки может быть земельный участок, </a:t>
            </a:r>
            <a:r>
              <a:rPr b="1" lang="ru-RU" sz="1400" spc="-1" strike="noStrike">
                <a:solidFill>
                  <a:srgbClr val="7030a0"/>
                </a:solidFill>
                <a:latin typeface="Times New Roman"/>
                <a:ea typeface="Times New Roman"/>
              </a:rPr>
              <a:t>местоположение границ которого установлено</a:t>
            </a:r>
            <a:r>
              <a:rPr b="0" lang="ru-RU" sz="1400" spc="-1" strike="noStrike">
                <a:solidFill>
                  <a:srgbClr val="002060"/>
                </a:solidFill>
                <a:latin typeface="Times New Roman"/>
                <a:ea typeface="Times New Roman"/>
              </a:rPr>
              <a:t> </a:t>
            </a:r>
            <a:r>
              <a:rPr b="1" lang="ru-RU" sz="1400" spc="-1" strike="noStrike">
                <a:solidFill>
                  <a:srgbClr val="7030a0"/>
                </a:solidFill>
                <a:latin typeface="Times New Roman"/>
                <a:ea typeface="Times New Roman"/>
              </a:rPr>
              <a:t>на местности</a:t>
            </a:r>
            <a:r>
              <a:rPr b="0" lang="ru-RU" sz="1400" spc="-1" strike="noStrike">
                <a:solidFill>
                  <a:srgbClr val="002060"/>
                </a:solidFill>
                <a:latin typeface="Times New Roman"/>
                <a:ea typeface="Times New Roman"/>
              </a:rPr>
              <a:t> и об этом содержатся сведения в ЕГРН (за исключением права аренды)</a:t>
            </a:r>
            <a:endParaRPr b="0" lang="ru-RU" sz="1400" spc="-1" strike="noStrike">
              <a:solidFill>
                <a:srgbClr val="000000"/>
              </a:solidFill>
              <a:latin typeface="Arial"/>
            </a:endParaRPr>
          </a:p>
          <a:p>
            <a:pPr marL="239760" indent="-239760" algn="just">
              <a:lnSpc>
                <a:spcPct val="100000"/>
              </a:lnSpc>
              <a:buClr>
                <a:srgbClr val="002060"/>
              </a:buClr>
              <a:buFont typeface="Wingdings" charset="2"/>
              <a:buChar char=""/>
            </a:pPr>
            <a:r>
              <a:rPr b="0" lang="ru-RU" sz="1400" spc="-1" strike="noStrike">
                <a:solidFill>
                  <a:srgbClr val="002060"/>
                </a:solidFill>
                <a:latin typeface="Times New Roman"/>
                <a:ea typeface="Times New Roman"/>
              </a:rPr>
              <a:t>Залог права аренды земельного участка возможен </a:t>
            </a:r>
            <a:r>
              <a:rPr b="1" lang="ru-RU" sz="1400" spc="-1" strike="noStrike">
                <a:solidFill>
                  <a:srgbClr val="7030a0"/>
                </a:solidFill>
                <a:latin typeface="Times New Roman"/>
                <a:ea typeface="Times New Roman"/>
              </a:rPr>
              <a:t>только в пределах срока договора аренды </a:t>
            </a:r>
            <a:r>
              <a:rPr b="0" lang="ru-RU" sz="1400" spc="-1" strike="noStrike">
                <a:solidFill>
                  <a:srgbClr val="002060"/>
                </a:solidFill>
                <a:latin typeface="Times New Roman"/>
                <a:ea typeface="Times New Roman"/>
              </a:rPr>
              <a:t>и </a:t>
            </a:r>
            <a:r>
              <a:rPr b="1" lang="ru-RU" sz="1400" spc="-1" strike="noStrike">
                <a:solidFill>
                  <a:srgbClr val="7030a0"/>
                </a:solidFill>
                <a:latin typeface="Times New Roman"/>
                <a:ea typeface="Times New Roman"/>
              </a:rPr>
              <a:t>при согласии собственника земельного участка</a:t>
            </a:r>
            <a:endParaRPr b="0" lang="ru-RU" sz="1400" spc="-1" strike="noStrike">
              <a:solidFill>
                <a:srgbClr val="000000"/>
              </a:solidFill>
              <a:latin typeface="Arial"/>
            </a:endParaRPr>
          </a:p>
          <a:p>
            <a:pPr algn="just">
              <a:lnSpc>
                <a:spcPct val="100000"/>
              </a:lnSpc>
            </a:pPr>
            <a:r>
              <a:rPr b="0" lang="ru-RU" sz="1400" spc="-1" strike="noStrike">
                <a:solidFill>
                  <a:srgbClr val="002060"/>
                </a:solidFill>
                <a:latin typeface="Times New Roman"/>
                <a:ea typeface="Times New Roman"/>
              </a:rPr>
              <a:t>     </a:t>
            </a:r>
            <a:r>
              <a:rPr b="0" lang="ru-RU" sz="1400" spc="-1" strike="noStrike">
                <a:solidFill>
                  <a:srgbClr val="002060"/>
                </a:solidFill>
                <a:latin typeface="Times New Roman"/>
                <a:ea typeface="Times New Roman"/>
              </a:rPr>
              <a:t>При аренде земельного участка, находящегося в государственной или муниципальной собственности, на срок более чем пять лет залог права аренды допускается без согласия собственника земельного участка </a:t>
            </a:r>
            <a:r>
              <a:rPr b="1" lang="ru-RU" sz="1400" spc="-1" strike="noStrike">
                <a:solidFill>
                  <a:srgbClr val="7030a0"/>
                </a:solidFill>
                <a:latin typeface="Times New Roman"/>
                <a:ea typeface="Times New Roman"/>
              </a:rPr>
              <a:t>при условии его уведомления.</a:t>
            </a:r>
            <a:endParaRPr b="0" lang="ru-RU" sz="1400" spc="-1" strike="noStrike">
              <a:solidFill>
                <a:srgbClr val="000000"/>
              </a:solidFill>
              <a:latin typeface="Arial"/>
            </a:endParaRPr>
          </a:p>
          <a:p>
            <a:pPr marL="239760" indent="-239760" algn="just">
              <a:lnSpc>
                <a:spcPct val="100000"/>
              </a:lnSpc>
              <a:buClr>
                <a:srgbClr val="7030a0"/>
              </a:buClr>
              <a:buFont typeface="Wingdings" charset="2"/>
              <a:buChar char=""/>
            </a:pPr>
            <a:r>
              <a:rPr b="1" lang="ru-RU" sz="1400" spc="-1" strike="noStrike">
                <a:solidFill>
                  <a:srgbClr val="7030a0"/>
                </a:solidFill>
                <a:latin typeface="Times New Roman"/>
                <a:ea typeface="Times New Roman"/>
              </a:rPr>
              <a:t>Не допускается </a:t>
            </a:r>
            <a:r>
              <a:rPr b="0" lang="ru-RU" sz="1400" spc="-1" strike="noStrike">
                <a:solidFill>
                  <a:srgbClr val="002060"/>
                </a:solidFill>
                <a:latin typeface="Times New Roman"/>
                <a:ea typeface="Times New Roman"/>
              </a:rPr>
              <a:t>залог земельных участков:</a:t>
            </a:r>
            <a:endParaRPr b="0" lang="ru-RU" sz="1400" spc="-1" strike="noStrike">
              <a:solidFill>
                <a:srgbClr val="000000"/>
              </a:solidFill>
              <a:latin typeface="Arial"/>
            </a:endParaRPr>
          </a:p>
          <a:p>
            <a:pPr algn="just">
              <a:lnSpc>
                <a:spcPct val="100000"/>
              </a:lnSpc>
              <a:tabLst>
                <a:tab algn="l" pos="0"/>
              </a:tabLst>
            </a:pPr>
            <a:r>
              <a:rPr b="0" lang="ru-RU" sz="1400" spc="-1" strike="noStrike">
                <a:solidFill>
                  <a:srgbClr val="002060"/>
                </a:solidFill>
                <a:latin typeface="Times New Roman"/>
                <a:ea typeface="Times New Roman"/>
              </a:rPr>
              <a:t>- находящихся в государственной или муниципальной собственности, в том числе находящихся на праве постоянного (бессрочного) пользования и пожизненного наследуемого владения (за исключением ЗУ, находящиеся в муниципальной собственности, и ЗУ, государственная собственность на которые не разграничена, если они предназначены для жилищного строительства или для комплексного освоения в целях жилищного строительства и передаются в обеспечение возврата кредита, предоставленного кредитной организацией на обустройство данных ЗУ посредством строительства объектов инженерной инфраструктуры</a:t>
            </a:r>
            <a:r>
              <a:rPr b="0" i="1" lang="ru-RU" sz="1400" spc="-1" strike="noStrike">
                <a:solidFill>
                  <a:srgbClr val="002060"/>
                </a:solidFill>
                <a:latin typeface="Times New Roman"/>
                <a:ea typeface="Times New Roman"/>
              </a:rPr>
              <a:t>);</a:t>
            </a:r>
            <a:endParaRPr b="0" lang="ru-RU" sz="1400" spc="-1" strike="noStrike">
              <a:solidFill>
                <a:srgbClr val="000000"/>
              </a:solidFill>
              <a:latin typeface="Arial"/>
            </a:endParaRPr>
          </a:p>
          <a:p>
            <a:pPr algn="just">
              <a:lnSpc>
                <a:spcPct val="100000"/>
              </a:lnSpc>
              <a:tabLst>
                <a:tab algn="l" pos="0"/>
              </a:tabLst>
            </a:pPr>
            <a:r>
              <a:rPr b="0" lang="ru-RU" sz="1400" spc="-1" strike="noStrike">
                <a:solidFill>
                  <a:srgbClr val="002060"/>
                </a:solidFill>
                <a:latin typeface="Times New Roman"/>
                <a:ea typeface="Times New Roman"/>
              </a:rPr>
              <a:t>- части земельного участка, площадь которой меньше минимального размера, установленного нормативными актами субъектов Российской Федерации и нормативными актами органов местного самоуправления для земель различного целевого назначения и разрешенного использования.</a:t>
            </a:r>
            <a:endParaRPr b="0" lang="ru-RU" sz="1400" spc="-1" strike="noStrike">
              <a:solidFill>
                <a:srgbClr val="000000"/>
              </a:solidFill>
              <a:latin typeface="Arial"/>
            </a:endParaRPr>
          </a:p>
          <a:p>
            <a:pPr marL="239760" indent="-239760" algn="just">
              <a:lnSpc>
                <a:spcPct val="100000"/>
              </a:lnSpc>
              <a:buClr>
                <a:srgbClr val="002060"/>
              </a:buClr>
              <a:buFont typeface="Wingdings" charset="2"/>
              <a:buChar char=""/>
              <a:tabLst>
                <a:tab algn="l" pos="0"/>
              </a:tabLst>
            </a:pPr>
            <a:r>
              <a:rPr b="0" lang="ru-RU" sz="1400" spc="-1" strike="noStrike">
                <a:solidFill>
                  <a:srgbClr val="002060"/>
                </a:solidFill>
                <a:latin typeface="Times New Roman"/>
                <a:ea typeface="Times New Roman"/>
              </a:rPr>
              <a:t>При ипотеке земельного участка право залога </a:t>
            </a:r>
            <a:r>
              <a:rPr b="1" lang="ru-RU" sz="1400" spc="-1" strike="noStrike">
                <a:solidFill>
                  <a:srgbClr val="7030a0"/>
                </a:solidFill>
                <a:latin typeface="Times New Roman"/>
                <a:ea typeface="Times New Roman"/>
              </a:rPr>
              <a:t>распространяется на находящиеся или строящиеся на нем здание или сооружение</a:t>
            </a:r>
            <a:r>
              <a:rPr b="0" lang="ru-RU" sz="1400" spc="-1" strike="noStrike">
                <a:solidFill>
                  <a:srgbClr val="002060"/>
                </a:solidFill>
                <a:latin typeface="Times New Roman"/>
                <a:ea typeface="Times New Roman"/>
              </a:rPr>
              <a:t>, если договором об ипотеке не установлено иное </a:t>
            </a:r>
            <a:endParaRPr b="0" lang="ru-RU" sz="1400" spc="-1" strike="noStrike">
              <a:solidFill>
                <a:srgbClr val="000000"/>
              </a:solidFill>
              <a:latin typeface="Arial"/>
            </a:endParaRPr>
          </a:p>
          <a:p>
            <a:pPr marL="239760" indent="-239760" algn="just">
              <a:lnSpc>
                <a:spcPct val="100000"/>
              </a:lnSpc>
              <a:buClr>
                <a:srgbClr val="002060"/>
              </a:buClr>
              <a:buFont typeface="Wingdings" charset="2"/>
              <a:buChar char=""/>
              <a:tabLst>
                <a:tab algn="l" pos="0"/>
              </a:tabLst>
            </a:pPr>
            <a:r>
              <a:rPr b="0" lang="ru-RU" sz="1400" spc="-1" strike="noStrike">
                <a:solidFill>
                  <a:srgbClr val="002060"/>
                </a:solidFill>
                <a:latin typeface="Times New Roman"/>
                <a:ea typeface="Times New Roman"/>
              </a:rPr>
              <a:t>Ипотека земельных участков из состава земель сельскохозяйственного назначения допускается </a:t>
            </a:r>
            <a:r>
              <a:rPr b="1" lang="ru-RU" sz="1400" spc="-1" strike="noStrike">
                <a:solidFill>
                  <a:srgbClr val="7030a0"/>
                </a:solidFill>
                <a:latin typeface="Times New Roman"/>
                <a:ea typeface="Times New Roman"/>
              </a:rPr>
              <a:t>только с одновременной ипотекой</a:t>
            </a:r>
            <a:r>
              <a:rPr b="0" lang="ru-RU" sz="1400" spc="-1" strike="noStrike">
                <a:solidFill>
                  <a:srgbClr val="002060"/>
                </a:solidFill>
                <a:latin typeface="Times New Roman"/>
                <a:ea typeface="Times New Roman"/>
              </a:rPr>
              <a:t> находящихся или строящемся на этом земельном участке зданий, строений, сооружений</a:t>
            </a:r>
            <a:endParaRPr b="0" lang="ru-RU" sz="1400" spc="-1" strike="noStrike">
              <a:solidFill>
                <a:srgbClr val="000000"/>
              </a:solidFill>
              <a:latin typeface="Arial"/>
            </a:endParaRPr>
          </a:p>
          <a:p>
            <a:pPr marL="239760" indent="-239760" algn="just">
              <a:lnSpc>
                <a:spcPct val="100000"/>
              </a:lnSpc>
              <a:buClr>
                <a:srgbClr val="002060"/>
              </a:buClr>
              <a:buFont typeface="Wingdings" charset="2"/>
              <a:buChar char=""/>
              <a:tabLst>
                <a:tab algn="l" pos="0"/>
              </a:tabLst>
            </a:pPr>
            <a:r>
              <a:rPr b="0" lang="ru-RU" sz="1400" spc="-1" strike="noStrike">
                <a:solidFill>
                  <a:srgbClr val="002060"/>
                </a:solidFill>
                <a:latin typeface="Times New Roman"/>
                <a:ea typeface="Times New Roman"/>
              </a:rPr>
              <a:t>Земельный участок, приобретенный с использованием кредитных средств банка или целевого займа, предоставленного юридическим лицом, или право аренды земельного участка </a:t>
            </a:r>
            <a:r>
              <a:rPr b="1" lang="ru-RU" sz="1400" spc="-1" strike="noStrike">
                <a:solidFill>
                  <a:srgbClr val="7030a0"/>
                </a:solidFill>
                <a:latin typeface="Times New Roman"/>
                <a:ea typeface="Times New Roman"/>
              </a:rPr>
              <a:t>считается находящимся в залоге с момента регистрации права заемщика</a:t>
            </a:r>
            <a:r>
              <a:rPr b="0" lang="ru-RU" sz="1400" spc="-1" strike="noStrike">
                <a:solidFill>
                  <a:srgbClr val="002060"/>
                </a:solidFill>
                <a:latin typeface="Times New Roman"/>
                <a:ea typeface="Times New Roman"/>
              </a:rPr>
              <a:t> </a:t>
            </a:r>
            <a:endParaRPr b="0" lang="ru-RU" sz="1400" spc="-1" strike="noStrike">
              <a:solidFill>
                <a:srgbClr val="000000"/>
              </a:solidFill>
              <a:latin typeface="Arial"/>
            </a:endParaRPr>
          </a:p>
          <a:p>
            <a:pPr marL="239760" indent="-239760" algn="just">
              <a:lnSpc>
                <a:spcPct val="100000"/>
              </a:lnSpc>
              <a:buClr>
                <a:srgbClr val="002060"/>
              </a:buClr>
              <a:buFont typeface="Wingdings" charset="2"/>
              <a:buChar char=""/>
              <a:tabLst>
                <a:tab algn="l" pos="0"/>
              </a:tabLst>
            </a:pPr>
            <a:r>
              <a:rPr b="0" lang="ru-RU" sz="1400" spc="-1" strike="noStrike">
                <a:solidFill>
                  <a:srgbClr val="002060"/>
                </a:solidFill>
                <a:latin typeface="Times New Roman"/>
                <a:ea typeface="Times New Roman"/>
              </a:rPr>
              <a:t>На земельном участке, заложенном по договору об ипотеке, залогодатель вправе </a:t>
            </a:r>
            <a:r>
              <a:rPr b="1" lang="ru-RU" sz="1400" spc="-1" strike="noStrike">
                <a:solidFill>
                  <a:srgbClr val="7030a0"/>
                </a:solidFill>
                <a:latin typeface="Times New Roman"/>
                <a:ea typeface="Times New Roman"/>
              </a:rPr>
              <a:t>без согласия залогодержателя возводить</a:t>
            </a:r>
            <a:r>
              <a:rPr b="0" lang="ru-RU" sz="1400" spc="-1" strike="noStrike">
                <a:solidFill>
                  <a:srgbClr val="002060"/>
                </a:solidFill>
                <a:latin typeface="Times New Roman"/>
                <a:ea typeface="Times New Roman"/>
              </a:rPr>
              <a:t> в установленном порядке </a:t>
            </a:r>
            <a:endParaRPr b="0" lang="ru-RU" sz="1400" spc="-1" strike="noStrike">
              <a:solidFill>
                <a:srgbClr val="000000"/>
              </a:solidFill>
              <a:latin typeface="Arial"/>
            </a:endParaRPr>
          </a:p>
          <a:p>
            <a:pPr algn="just">
              <a:lnSpc>
                <a:spcPct val="100000"/>
              </a:lnSpc>
              <a:tabLst>
                <a:tab algn="l" pos="0"/>
              </a:tabLst>
            </a:pPr>
            <a:r>
              <a:rPr b="0" lang="ru-RU" sz="1400" spc="-1" strike="noStrike">
                <a:solidFill>
                  <a:srgbClr val="002060"/>
                </a:solidFill>
                <a:latin typeface="Times New Roman"/>
                <a:ea typeface="Times New Roman"/>
              </a:rPr>
              <a:t>здания или сооружения, если иное не предусмотрено договором об ипотеке. Если иное не предусмотрено договором об ипотеке, ипотека распространяется на эти здания и сооружения.</a:t>
            </a:r>
            <a:endParaRPr b="0" lang="ru-RU" sz="1400" spc="-1" strike="noStrike">
              <a:solidFill>
                <a:srgbClr val="000000"/>
              </a:solidFill>
              <a:latin typeface="Arial"/>
            </a:endParaRPr>
          </a:p>
          <a:p>
            <a:pPr algn="just">
              <a:lnSpc>
                <a:spcPct val="100000"/>
              </a:lnSpc>
              <a:tabLst>
                <a:tab algn="l" pos="0"/>
              </a:tabLst>
            </a:pPr>
            <a:r>
              <a:rPr b="0" lang="ru-RU" sz="1400" spc="-1" strike="noStrike">
                <a:solidFill>
                  <a:srgbClr val="002060"/>
                </a:solidFill>
                <a:latin typeface="Times New Roman"/>
                <a:ea typeface="Times New Roman"/>
              </a:rPr>
              <a:t>Возведение зданий или сооружений на заложенном земельном участке, если права залогодержателя удостоверены закладной, </a:t>
            </a:r>
            <a:r>
              <a:rPr b="1" lang="ru-RU" sz="1400" spc="-1" strike="noStrike">
                <a:solidFill>
                  <a:srgbClr val="7030a0"/>
                </a:solidFill>
                <a:latin typeface="Times New Roman"/>
                <a:ea typeface="Times New Roman"/>
              </a:rPr>
              <a:t>допускается тольк</a:t>
            </a:r>
            <a:r>
              <a:rPr b="0" lang="ru-RU" sz="1400" spc="-1" strike="noStrike">
                <a:solidFill>
                  <a:srgbClr val="002060"/>
                </a:solidFill>
                <a:latin typeface="Times New Roman"/>
                <a:ea typeface="Times New Roman"/>
              </a:rPr>
              <a:t>о в случае, если право залогодателя на это </a:t>
            </a:r>
            <a:r>
              <a:rPr b="1" lang="ru-RU" sz="1400" spc="-1" strike="noStrike">
                <a:solidFill>
                  <a:srgbClr val="7030a0"/>
                </a:solidFill>
                <a:latin typeface="Times New Roman"/>
                <a:ea typeface="Times New Roman"/>
              </a:rPr>
              <a:t>предусмотрено в закладной</a:t>
            </a:r>
            <a:r>
              <a:rPr b="0" lang="ru-RU" sz="1400" spc="-1" strike="noStrike">
                <a:solidFill>
                  <a:srgbClr val="002060"/>
                </a:solidFill>
                <a:latin typeface="Times New Roman"/>
                <a:ea typeface="Times New Roman"/>
              </a:rPr>
              <a:t>, с соблюдением условий, которые в ней отражены.</a:t>
            </a:r>
            <a:endParaRPr b="0" lang="ru-RU" sz="1400" spc="-1" strike="noStrike">
              <a:solidFill>
                <a:srgbClr val="000000"/>
              </a:solidFill>
              <a:latin typeface="Arial"/>
            </a:endParaRPr>
          </a:p>
          <a:p>
            <a:pPr marL="239760" indent="-239760" algn="just">
              <a:lnSpc>
                <a:spcPct val="100000"/>
              </a:lnSpc>
              <a:buClr>
                <a:srgbClr val="002060"/>
              </a:buClr>
              <a:buFont typeface="Wingdings" charset="2"/>
              <a:buChar char=""/>
              <a:tabLst>
                <a:tab algn="l" pos="0"/>
              </a:tabLst>
            </a:pPr>
            <a:r>
              <a:rPr b="0" lang="ru-RU" sz="1400" spc="-1" strike="noStrike">
                <a:solidFill>
                  <a:srgbClr val="002060"/>
                </a:solidFill>
                <a:latin typeface="Times New Roman"/>
                <a:ea typeface="Times New Roman"/>
              </a:rPr>
              <a:t>Земельный участок, принадлежащий застройщику, или право аренды земельного участка </a:t>
            </a:r>
            <a:r>
              <a:rPr b="1" lang="ru-RU" sz="1400" spc="-1" strike="noStrike">
                <a:solidFill>
                  <a:srgbClr val="7030a0"/>
                </a:solidFill>
                <a:latin typeface="Times New Roman"/>
                <a:ea typeface="Times New Roman"/>
              </a:rPr>
              <a:t>считаются находящимися в залоге у участников </a:t>
            </a:r>
            <a:endParaRPr b="0" lang="ru-RU" sz="1400" spc="-1" strike="noStrike">
              <a:solidFill>
                <a:srgbClr val="000000"/>
              </a:solidFill>
              <a:latin typeface="Arial"/>
            </a:endParaRPr>
          </a:p>
          <a:p>
            <a:pPr algn="just">
              <a:lnSpc>
                <a:spcPct val="100000"/>
              </a:lnSpc>
              <a:tabLst>
                <a:tab algn="l" pos="0"/>
              </a:tabLst>
            </a:pPr>
            <a:r>
              <a:rPr b="1" lang="ru-RU" sz="1400" spc="-1" strike="noStrike">
                <a:solidFill>
                  <a:srgbClr val="7030a0"/>
                </a:solidFill>
                <a:latin typeface="Times New Roman"/>
                <a:ea typeface="Times New Roman"/>
              </a:rPr>
              <a:t>долевого строительства с момента регистрации договора участия в долевом строительстве </a:t>
            </a:r>
            <a:endParaRPr b="0" lang="ru-RU"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PlaceHolder 1"/>
          <p:cNvSpPr>
            <a:spLocks noGrp="1"/>
          </p:cNvSpPr>
          <p:nvPr>
            <p:ph type="title"/>
          </p:nvPr>
        </p:nvSpPr>
        <p:spPr>
          <a:xfrm>
            <a:off x="819360" y="0"/>
            <a:ext cx="10756080" cy="836280"/>
          </a:xfrm>
          <a:prstGeom prst="rect">
            <a:avLst/>
          </a:prstGeom>
          <a:noFill/>
          <a:ln w="0">
            <a:noFill/>
          </a:ln>
        </p:spPr>
        <p:txBody>
          <a:bodyPr lIns="90000" rIns="90000" tIns="45000" bIns="45000" anchor="ctr">
            <a:normAutofit/>
          </a:bodyPr>
          <a:p>
            <a:pPr indent="0">
              <a:lnSpc>
                <a:spcPct val="90000"/>
              </a:lnSpc>
              <a:buNone/>
              <a:tabLst>
                <a:tab algn="l" pos="0"/>
              </a:tabLst>
            </a:pPr>
            <a:r>
              <a:rPr b="1" lang="ru-RU" sz="2800" spc="-1" strike="noStrike">
                <a:solidFill>
                  <a:srgbClr val="008cff"/>
                </a:solidFill>
                <a:latin typeface="Arial"/>
              </a:rPr>
              <a:t>Прекращения залога (заявительный порядок)</a:t>
            </a:r>
            <a:endParaRPr b="0" lang="ru-RU" sz="2800" spc="-1" strike="noStrike">
              <a:solidFill>
                <a:srgbClr val="000000"/>
              </a:solidFill>
              <a:latin typeface="Arial"/>
            </a:endParaRPr>
          </a:p>
        </p:txBody>
      </p:sp>
      <p:sp>
        <p:nvSpPr>
          <p:cNvPr id="330" name="Прямоугольник 7"/>
          <p:cNvSpPr/>
          <p:nvPr/>
        </p:nvSpPr>
        <p:spPr>
          <a:xfrm>
            <a:off x="10202040" y="1640160"/>
            <a:ext cx="1427040" cy="488160"/>
          </a:xfrm>
          <a:prstGeom prst="rect">
            <a:avLst/>
          </a:prstGeom>
          <a:noFill/>
          <a:ln w="0">
            <a:noFill/>
          </a:ln>
        </p:spPr>
        <p:style>
          <a:lnRef idx="0"/>
          <a:fillRef idx="0"/>
          <a:effectRef idx="0"/>
          <a:fontRef idx="minor"/>
        </p:style>
        <p:txBody>
          <a:bodyPr lIns="159840" rIns="159840" tIns="79920" bIns="79920" anchor="t">
            <a:spAutoFit/>
          </a:bodyPr>
          <a:p>
            <a:pPr>
              <a:lnSpc>
                <a:spcPct val="100000"/>
              </a:lnSpc>
            </a:pPr>
            <a:endParaRPr b="1" lang="ru-RU" sz="2150" spc="-1" strike="noStrike">
              <a:solidFill>
                <a:srgbClr val="008cff"/>
              </a:solidFill>
              <a:latin typeface="Arial"/>
              <a:ea typeface="DejaVu Sans"/>
            </a:endParaRPr>
          </a:p>
        </p:txBody>
      </p:sp>
      <p:sp>
        <p:nvSpPr>
          <p:cNvPr id="331" name="Скругленный прямоугольник 17"/>
          <p:cNvSpPr/>
          <p:nvPr/>
        </p:nvSpPr>
        <p:spPr>
          <a:xfrm>
            <a:off x="1121400" y="2085480"/>
            <a:ext cx="4668840" cy="749880"/>
          </a:xfrm>
          <a:prstGeom prst="roundRect">
            <a:avLst>
              <a:gd name="adj"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gn="ctr">
              <a:lnSpc>
                <a:spcPct val="100000"/>
              </a:lnSpc>
            </a:pPr>
            <a:r>
              <a:rPr b="1" lang="ru-RU" sz="1800" spc="-1" strike="noStrike">
                <a:solidFill>
                  <a:srgbClr val="7030a0"/>
                </a:solidFill>
                <a:latin typeface="Arial"/>
                <a:ea typeface="DejaVu Sans"/>
              </a:rPr>
              <a:t>совместного заявления </a:t>
            </a:r>
            <a:endParaRPr b="0" lang="ru-RU" sz="1800" spc="-1" strike="noStrike">
              <a:solidFill>
                <a:srgbClr val="000000"/>
              </a:solidFill>
              <a:latin typeface="Arial"/>
            </a:endParaRPr>
          </a:p>
          <a:p>
            <a:pPr algn="ctr">
              <a:lnSpc>
                <a:spcPct val="100000"/>
              </a:lnSpc>
            </a:pPr>
            <a:r>
              <a:rPr b="1" lang="ru-RU" sz="1800" spc="-1" strike="noStrike">
                <a:solidFill>
                  <a:srgbClr val="7030a0"/>
                </a:solidFill>
                <a:latin typeface="Arial"/>
                <a:ea typeface="DejaVu Sans"/>
              </a:rPr>
              <a:t>залогодателя и залогодержателя</a:t>
            </a:r>
            <a:endParaRPr b="0" lang="ru-RU" sz="1800" spc="-1" strike="noStrike">
              <a:solidFill>
                <a:srgbClr val="000000"/>
              </a:solidFill>
              <a:latin typeface="Arial"/>
            </a:endParaRPr>
          </a:p>
        </p:txBody>
      </p:sp>
      <p:sp>
        <p:nvSpPr>
          <p:cNvPr id="332" name="Скругленный прямоугольник 18"/>
          <p:cNvSpPr/>
          <p:nvPr/>
        </p:nvSpPr>
        <p:spPr>
          <a:xfrm>
            <a:off x="6227640" y="2105280"/>
            <a:ext cx="4623840" cy="729720"/>
          </a:xfrm>
          <a:prstGeom prst="roundRect">
            <a:avLst>
              <a:gd name="adj"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ru-RU" sz="1800" spc="-1" strike="noStrike">
                <a:solidFill>
                  <a:srgbClr val="7030a0"/>
                </a:solidFill>
                <a:latin typeface="Arial"/>
                <a:ea typeface="DejaVu Sans"/>
              </a:rPr>
              <a:t>заявления залогодержателя </a:t>
            </a:r>
            <a:endParaRPr b="0" lang="ru-RU" sz="1800" spc="-1" strike="noStrike">
              <a:solidFill>
                <a:srgbClr val="000000"/>
              </a:solidFill>
              <a:latin typeface="Arial"/>
            </a:endParaRPr>
          </a:p>
        </p:txBody>
      </p:sp>
      <p:sp>
        <p:nvSpPr>
          <p:cNvPr id="333" name="AutoShape 3"/>
          <p:cNvSpPr/>
          <p:nvPr/>
        </p:nvSpPr>
        <p:spPr>
          <a:xfrm flipV="1" rot="7615200">
            <a:off x="3058920" y="1711080"/>
            <a:ext cx="490320" cy="247320"/>
          </a:xfrm>
          <a:prstGeom prst="rightArrow">
            <a:avLst>
              <a:gd name="adj1" fmla="val 46913"/>
              <a:gd name="adj2" fmla="val 102126"/>
            </a:avLst>
          </a:prstGeom>
          <a:solidFill>
            <a:schemeClr val="tx2"/>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3"/>
          </a:fillRef>
          <a:effectRef idx="1">
            <a:schemeClr val="accent3"/>
          </a:effectRef>
          <a:fontRef idx="minor"/>
        </p:style>
        <p:txBody>
          <a:bodyPr lIns="90000" rIns="90000" tIns="45000" bIns="45000" anchor="ctr">
            <a:noAutofit/>
          </a:bodyPr>
          <a:p>
            <a:pPr>
              <a:lnSpc>
                <a:spcPct val="100000"/>
              </a:lnSpc>
            </a:pPr>
            <a:endParaRPr b="0" lang="ru-RU" sz="400" spc="-1" strike="noStrike">
              <a:solidFill>
                <a:schemeClr val="lt1"/>
              </a:solidFill>
              <a:latin typeface="Arial"/>
              <a:ea typeface="DejaVu Sans"/>
            </a:endParaRPr>
          </a:p>
        </p:txBody>
      </p:sp>
      <p:sp>
        <p:nvSpPr>
          <p:cNvPr id="334" name="AutoShape 4"/>
          <p:cNvSpPr/>
          <p:nvPr/>
        </p:nvSpPr>
        <p:spPr>
          <a:xfrm flipV="1" rot="3451200">
            <a:off x="8135280" y="1713960"/>
            <a:ext cx="517320" cy="242640"/>
          </a:xfrm>
          <a:prstGeom prst="rightArrow">
            <a:avLst>
              <a:gd name="adj1" fmla="val 46913"/>
              <a:gd name="adj2" fmla="val 102126"/>
            </a:avLst>
          </a:prstGeom>
          <a:solidFill>
            <a:schemeClr val="tx2"/>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3"/>
          </a:fillRef>
          <a:effectRef idx="1">
            <a:schemeClr val="accent3"/>
          </a:effectRef>
          <a:fontRef idx="minor"/>
        </p:style>
        <p:txBody>
          <a:bodyPr lIns="90000" rIns="90000" tIns="45000" bIns="45000" anchor="ctr">
            <a:noAutofit/>
          </a:bodyPr>
          <a:p>
            <a:pPr>
              <a:lnSpc>
                <a:spcPct val="100000"/>
              </a:lnSpc>
            </a:pPr>
            <a:endParaRPr b="0" lang="ru-RU" sz="400" spc="-1" strike="noStrike">
              <a:solidFill>
                <a:schemeClr val="lt1"/>
              </a:solidFill>
              <a:latin typeface="Arial"/>
              <a:ea typeface="DejaVu Sans"/>
            </a:endParaRPr>
          </a:p>
        </p:txBody>
      </p:sp>
      <p:sp>
        <p:nvSpPr>
          <p:cNvPr id="335" name="Скругленный прямоугольник 19"/>
          <p:cNvSpPr/>
          <p:nvPr/>
        </p:nvSpPr>
        <p:spPr>
          <a:xfrm>
            <a:off x="900000" y="927720"/>
            <a:ext cx="10268640" cy="640440"/>
          </a:xfrm>
          <a:prstGeom prst="roundRect">
            <a:avLst>
              <a:gd name="adj" fmla="val 16667"/>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ru-RU" sz="2400" spc="-1" strike="noStrike">
                <a:solidFill>
                  <a:srgbClr val="002060"/>
                </a:solidFill>
                <a:latin typeface="Arial"/>
                <a:ea typeface="DejaVu Sans"/>
              </a:rPr>
              <a:t> </a:t>
            </a:r>
            <a:endParaRPr b="0" lang="ru-RU" sz="2400" spc="-1" strike="noStrike">
              <a:solidFill>
                <a:srgbClr val="000000"/>
              </a:solidFill>
              <a:latin typeface="Arial"/>
            </a:endParaRPr>
          </a:p>
          <a:p>
            <a:pPr algn="ctr">
              <a:lnSpc>
                <a:spcPct val="100000"/>
              </a:lnSpc>
            </a:pPr>
            <a:r>
              <a:rPr b="1" lang="ru-RU" sz="1800" spc="-1" strike="noStrike">
                <a:solidFill>
                  <a:srgbClr val="002060"/>
                </a:solidFill>
                <a:latin typeface="Arial"/>
                <a:ea typeface="DejaVu Sans"/>
              </a:rPr>
              <a:t> </a:t>
            </a:r>
            <a:r>
              <a:rPr b="1" lang="ru-RU" sz="1800" spc="-1" strike="noStrike">
                <a:solidFill>
                  <a:srgbClr val="002060"/>
                </a:solidFill>
                <a:latin typeface="Arial"/>
                <a:ea typeface="DejaVu Sans"/>
              </a:rPr>
              <a:t>Если закладная </a:t>
            </a:r>
            <a:r>
              <a:rPr b="1" lang="ru-RU" sz="1800" spc="-1" strike="noStrike">
                <a:solidFill>
                  <a:srgbClr val="5b277d"/>
                </a:solidFill>
                <a:latin typeface="Arial"/>
                <a:ea typeface="DejaVu Sans"/>
              </a:rPr>
              <a:t>НЕ ВЫДАНА</a:t>
            </a:r>
            <a:r>
              <a:rPr b="1" lang="ru-RU" sz="1800" spc="-1" strike="noStrike">
                <a:solidFill>
                  <a:srgbClr val="002060"/>
                </a:solidFill>
                <a:latin typeface="Arial"/>
                <a:ea typeface="DejaVu Sans"/>
              </a:rPr>
              <a:t>, ипотека погашается на основании</a:t>
            </a:r>
            <a:endParaRPr b="0" lang="ru-RU" sz="1800" spc="-1" strike="noStrike">
              <a:solidFill>
                <a:srgbClr val="000000"/>
              </a:solidFill>
              <a:latin typeface="Arial"/>
            </a:endParaRPr>
          </a:p>
          <a:p>
            <a:pPr algn="just">
              <a:lnSpc>
                <a:spcPct val="100000"/>
              </a:lnSpc>
            </a:pPr>
            <a:endParaRPr b="0" lang="ru-RU" sz="2400" spc="-1" strike="noStrike">
              <a:solidFill>
                <a:srgbClr val="000000"/>
              </a:solidFill>
              <a:latin typeface="Arial"/>
            </a:endParaRPr>
          </a:p>
        </p:txBody>
      </p:sp>
      <p:sp>
        <p:nvSpPr>
          <p:cNvPr id="336" name="PlaceHolder 2"/>
          <p:cNvSpPr>
            <a:spLocks noGrp="1"/>
          </p:cNvSpPr>
          <p:nvPr>
            <p:ph type="sldNum" idx="16"/>
          </p:nvPr>
        </p:nvSpPr>
        <p:spPr>
          <a:xfrm>
            <a:off x="11771640" y="6492960"/>
            <a:ext cx="418680" cy="363240"/>
          </a:xfrm>
          <a:prstGeom prst="rect">
            <a:avLst/>
          </a:prstGeom>
          <a:noFill/>
          <a:ln w="0">
            <a:noFill/>
          </a:ln>
        </p:spPr>
        <p:txBody>
          <a:bodyPr lIns="90000" rIns="90000" tIns="45000" bIns="45000" anchor="ctr">
            <a:noAutofit/>
          </a:bodyPr>
          <a:lstStyle>
            <a:lvl1pPr indent="0">
              <a:lnSpc>
                <a:spcPct val="100000"/>
              </a:lnSpc>
              <a:buNone/>
              <a:tabLst>
                <a:tab algn="l" pos="0"/>
              </a:tabLst>
              <a:defRPr b="0" lang="ru-RU" sz="1800" spc="-1" strike="noStrike">
                <a:solidFill>
                  <a:srgbClr val="000000"/>
                </a:solidFill>
                <a:latin typeface="Times New Roman"/>
              </a:defRPr>
            </a:lvl1pPr>
          </a:lstStyle>
          <a:p>
            <a:pPr indent="0">
              <a:lnSpc>
                <a:spcPct val="100000"/>
              </a:lnSpc>
              <a:buNone/>
              <a:tabLst>
                <a:tab algn="l" pos="0"/>
              </a:tabLst>
            </a:pPr>
            <a:r>
              <a:rPr b="0" lang="ru-RU" sz="1800" spc="-1" strike="noStrike">
                <a:solidFill>
                  <a:srgbClr val="000000"/>
                </a:solidFill>
                <a:latin typeface="Times New Roman"/>
              </a:rPr>
              <a:t>14</a:t>
            </a:r>
            <a:endParaRPr b="0" lang="ru-RU" sz="1800" spc="-1" strike="noStrike">
              <a:solidFill>
                <a:srgbClr val="000000"/>
              </a:solidFill>
              <a:latin typeface="Times New Roman"/>
            </a:endParaRPr>
          </a:p>
        </p:txBody>
      </p:sp>
      <p:sp>
        <p:nvSpPr>
          <p:cNvPr id="337" name="Скругленный прямоугольник 18"/>
          <p:cNvSpPr/>
          <p:nvPr/>
        </p:nvSpPr>
        <p:spPr>
          <a:xfrm>
            <a:off x="262440" y="4155480"/>
            <a:ext cx="4061880" cy="1260000"/>
          </a:xfrm>
          <a:prstGeom prst="roundRect">
            <a:avLst>
              <a:gd name="adj"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ru-RU" sz="1200" spc="-1" strike="noStrike">
                <a:solidFill>
                  <a:srgbClr val="7030a0"/>
                </a:solidFill>
                <a:latin typeface="Arial"/>
                <a:ea typeface="Calibri"/>
              </a:rPr>
              <a:t>совместного заявления залогодателя и законного владельца закладной </a:t>
            </a:r>
            <a:endParaRPr b="0" lang="ru-RU" sz="1200" spc="-1" strike="noStrike">
              <a:solidFill>
                <a:srgbClr val="000000"/>
              </a:solidFill>
              <a:latin typeface="Arial"/>
            </a:endParaRPr>
          </a:p>
          <a:p>
            <a:pPr algn="ctr">
              <a:lnSpc>
                <a:spcPct val="100000"/>
              </a:lnSpc>
            </a:pPr>
            <a:r>
              <a:rPr b="0" lang="ru-RU" sz="1200" spc="-1" strike="noStrike">
                <a:solidFill>
                  <a:srgbClr val="002060"/>
                </a:solidFill>
                <a:latin typeface="Arial"/>
                <a:ea typeface="Calibri"/>
              </a:rPr>
              <a:t>с одновременным представлением документарной закладной или выписки по счету депо, если документарная закладная обездвижена и</a:t>
            </a:r>
            <a:r>
              <a:rPr b="0" lang="ru-RU" sz="1200" spc="-1" strike="noStrike">
                <a:solidFill>
                  <a:srgbClr val="000000"/>
                </a:solidFill>
                <a:latin typeface="Arial"/>
                <a:ea typeface="Calibri"/>
              </a:rPr>
              <a:t>ли выдавалась электронная закладная </a:t>
            </a:r>
            <a:endParaRPr b="0" lang="ru-RU" sz="1200" spc="-1" strike="noStrike">
              <a:solidFill>
                <a:srgbClr val="000000"/>
              </a:solidFill>
              <a:latin typeface="Arial"/>
            </a:endParaRPr>
          </a:p>
        </p:txBody>
      </p:sp>
      <p:sp>
        <p:nvSpPr>
          <p:cNvPr id="338" name="AutoShape 3"/>
          <p:cNvSpPr/>
          <p:nvPr/>
        </p:nvSpPr>
        <p:spPr>
          <a:xfrm flipV="1" rot="7615200">
            <a:off x="1963440" y="3826080"/>
            <a:ext cx="450720" cy="247320"/>
          </a:xfrm>
          <a:prstGeom prst="rightArrow">
            <a:avLst>
              <a:gd name="adj1" fmla="val 46913"/>
              <a:gd name="adj2" fmla="val 102126"/>
            </a:avLst>
          </a:prstGeom>
          <a:solidFill>
            <a:schemeClr val="tx2"/>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3"/>
          </a:fillRef>
          <a:effectRef idx="1">
            <a:schemeClr val="accent3"/>
          </a:effectRef>
          <a:fontRef idx="minor"/>
        </p:style>
        <p:txBody>
          <a:bodyPr lIns="90000" rIns="90000" tIns="45000" bIns="45000" anchor="ctr">
            <a:noAutofit/>
          </a:bodyPr>
          <a:p>
            <a:pPr>
              <a:lnSpc>
                <a:spcPct val="100000"/>
              </a:lnSpc>
            </a:pPr>
            <a:endParaRPr b="0" lang="ru-RU" sz="400" spc="-1" strike="noStrike">
              <a:solidFill>
                <a:schemeClr val="lt1"/>
              </a:solidFill>
              <a:latin typeface="Arial"/>
              <a:ea typeface="DejaVu Sans"/>
            </a:endParaRPr>
          </a:p>
        </p:txBody>
      </p:sp>
      <p:sp>
        <p:nvSpPr>
          <p:cNvPr id="339" name="AutoShape 4"/>
          <p:cNvSpPr/>
          <p:nvPr/>
        </p:nvSpPr>
        <p:spPr>
          <a:xfrm flipV="1" rot="3451200">
            <a:off x="9725760" y="3864960"/>
            <a:ext cx="433800" cy="243000"/>
          </a:xfrm>
          <a:prstGeom prst="rightArrow">
            <a:avLst>
              <a:gd name="adj1" fmla="val 46913"/>
              <a:gd name="adj2" fmla="val 102126"/>
            </a:avLst>
          </a:prstGeom>
          <a:solidFill>
            <a:schemeClr val="tx2"/>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3"/>
          </a:fillRef>
          <a:effectRef idx="1">
            <a:schemeClr val="accent3"/>
          </a:effectRef>
          <a:fontRef idx="minor"/>
        </p:style>
        <p:txBody>
          <a:bodyPr lIns="90000" rIns="90000" tIns="45000" bIns="45000" anchor="ctr">
            <a:noAutofit/>
          </a:bodyPr>
          <a:p>
            <a:pPr>
              <a:lnSpc>
                <a:spcPct val="100000"/>
              </a:lnSpc>
            </a:pPr>
            <a:endParaRPr b="0" lang="ru-RU" sz="400" spc="-1" strike="noStrike">
              <a:solidFill>
                <a:schemeClr val="lt1"/>
              </a:solidFill>
              <a:latin typeface="Arial"/>
              <a:ea typeface="DejaVu Sans"/>
            </a:endParaRPr>
          </a:p>
        </p:txBody>
      </p:sp>
      <p:sp>
        <p:nvSpPr>
          <p:cNvPr id="340" name="Скругленный прямоугольник 19"/>
          <p:cNvSpPr/>
          <p:nvPr/>
        </p:nvSpPr>
        <p:spPr>
          <a:xfrm>
            <a:off x="961200" y="3108600"/>
            <a:ext cx="10268640" cy="640440"/>
          </a:xfrm>
          <a:prstGeom prst="roundRect">
            <a:avLst>
              <a:gd name="adj" fmla="val 16667"/>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ru-RU" sz="2400" spc="-1" strike="noStrike">
                <a:solidFill>
                  <a:srgbClr val="002060"/>
                </a:solidFill>
                <a:latin typeface="Arial"/>
                <a:ea typeface="DejaVu Sans"/>
              </a:rPr>
              <a:t> </a:t>
            </a:r>
            <a:endParaRPr b="0" lang="ru-RU" sz="2400" spc="-1" strike="noStrike">
              <a:solidFill>
                <a:srgbClr val="000000"/>
              </a:solidFill>
              <a:latin typeface="Arial"/>
            </a:endParaRPr>
          </a:p>
          <a:p>
            <a:pPr algn="ctr">
              <a:lnSpc>
                <a:spcPct val="100000"/>
              </a:lnSpc>
            </a:pPr>
            <a:r>
              <a:rPr b="1" lang="ru-RU" sz="1800" spc="-1" strike="noStrike">
                <a:solidFill>
                  <a:srgbClr val="002060"/>
                </a:solidFill>
                <a:latin typeface="Arial"/>
                <a:ea typeface="DejaVu Sans"/>
              </a:rPr>
              <a:t> </a:t>
            </a:r>
            <a:r>
              <a:rPr b="1" lang="ru-RU" sz="1800" spc="-1" strike="noStrike">
                <a:solidFill>
                  <a:srgbClr val="002060"/>
                </a:solidFill>
                <a:latin typeface="Arial"/>
                <a:ea typeface="DejaVu Sans"/>
              </a:rPr>
              <a:t>Если </a:t>
            </a:r>
            <a:r>
              <a:rPr b="1" lang="ru-RU" sz="1800" spc="-1" strike="noStrike">
                <a:solidFill>
                  <a:srgbClr val="5b277d"/>
                </a:solidFill>
                <a:latin typeface="Arial"/>
                <a:ea typeface="DejaVu Sans"/>
              </a:rPr>
              <a:t>ВЫДАНА</a:t>
            </a:r>
            <a:r>
              <a:rPr b="1" lang="ru-RU" sz="1800" spc="-1" strike="noStrike">
                <a:solidFill>
                  <a:srgbClr val="002060"/>
                </a:solidFill>
                <a:latin typeface="Arial"/>
                <a:ea typeface="DejaVu Sans"/>
              </a:rPr>
              <a:t> закладная, ипотека погашается на основании</a:t>
            </a:r>
            <a:endParaRPr b="0" lang="ru-RU" sz="1800" spc="-1" strike="noStrike">
              <a:solidFill>
                <a:srgbClr val="000000"/>
              </a:solidFill>
              <a:latin typeface="Arial"/>
            </a:endParaRPr>
          </a:p>
          <a:p>
            <a:pPr algn="just">
              <a:lnSpc>
                <a:spcPct val="100000"/>
              </a:lnSpc>
            </a:pPr>
            <a:endParaRPr b="0" lang="ru-RU" sz="2400" spc="-1" strike="noStrike">
              <a:solidFill>
                <a:srgbClr val="000000"/>
              </a:solidFill>
              <a:latin typeface="Arial"/>
            </a:endParaRPr>
          </a:p>
        </p:txBody>
      </p:sp>
      <p:sp>
        <p:nvSpPr>
          <p:cNvPr id="341" name="Скругленный прямоугольник 18"/>
          <p:cNvSpPr/>
          <p:nvPr/>
        </p:nvSpPr>
        <p:spPr>
          <a:xfrm>
            <a:off x="4595400" y="4155480"/>
            <a:ext cx="3688200" cy="1260000"/>
          </a:xfrm>
          <a:prstGeom prst="roundRect">
            <a:avLst>
              <a:gd name="adj"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ru-RU" sz="1200" spc="-1" strike="noStrike">
                <a:solidFill>
                  <a:srgbClr val="7030a0"/>
                </a:solidFill>
                <a:latin typeface="Arial"/>
                <a:ea typeface="Calibri"/>
              </a:rPr>
              <a:t>заявления законного владельца закладной</a:t>
            </a:r>
            <a:r>
              <a:rPr b="0" lang="ru-RU" sz="1200" spc="-1" strike="noStrike">
                <a:solidFill>
                  <a:srgbClr val="000000"/>
                </a:solidFill>
                <a:latin typeface="Arial"/>
                <a:ea typeface="Calibri"/>
              </a:rPr>
              <a:t> </a:t>
            </a:r>
            <a:r>
              <a:rPr b="0" lang="ru-RU" sz="1200" spc="-1" strike="noStrike">
                <a:solidFill>
                  <a:srgbClr val="002060"/>
                </a:solidFill>
                <a:latin typeface="Arial"/>
                <a:ea typeface="Calibri"/>
              </a:rPr>
              <a:t>с одновременным представлением документарной закладной или выписки по счету депо, если документарная закладная обездвижена или выдавалась электронная закладная </a:t>
            </a:r>
            <a:endParaRPr b="0" lang="ru-RU" sz="1200" spc="-1" strike="noStrike">
              <a:solidFill>
                <a:srgbClr val="000000"/>
              </a:solidFill>
              <a:latin typeface="Arial"/>
            </a:endParaRPr>
          </a:p>
        </p:txBody>
      </p:sp>
      <p:sp>
        <p:nvSpPr>
          <p:cNvPr id="342" name="Скругленный прямоугольник 18"/>
          <p:cNvSpPr/>
          <p:nvPr/>
        </p:nvSpPr>
        <p:spPr>
          <a:xfrm>
            <a:off x="8511840" y="4155480"/>
            <a:ext cx="3259440" cy="1260000"/>
          </a:xfrm>
          <a:prstGeom prst="roundRect">
            <a:avLst>
              <a:gd name="adj"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ru-RU" sz="1200" spc="-1" strike="noStrike">
                <a:solidFill>
                  <a:srgbClr val="7030a0"/>
                </a:solidFill>
                <a:latin typeface="Arial"/>
                <a:ea typeface="Calibri"/>
              </a:rPr>
              <a:t>заявления залогодателя</a:t>
            </a:r>
            <a:r>
              <a:rPr b="0" lang="ru-RU" sz="1200" spc="-1" strike="noStrike">
                <a:solidFill>
                  <a:srgbClr val="000000"/>
                </a:solidFill>
                <a:latin typeface="Arial"/>
                <a:ea typeface="Calibri"/>
              </a:rPr>
              <a:t> </a:t>
            </a:r>
            <a:endParaRPr b="0" lang="ru-RU" sz="1200" spc="-1" strike="noStrike">
              <a:solidFill>
                <a:srgbClr val="000000"/>
              </a:solidFill>
              <a:latin typeface="Arial"/>
            </a:endParaRPr>
          </a:p>
          <a:p>
            <a:pPr algn="ctr">
              <a:lnSpc>
                <a:spcPct val="100000"/>
              </a:lnSpc>
            </a:pPr>
            <a:r>
              <a:rPr b="0" lang="ru-RU" sz="1200" spc="-1" strike="noStrike">
                <a:solidFill>
                  <a:srgbClr val="002060"/>
                </a:solidFill>
                <a:latin typeface="Arial"/>
                <a:ea typeface="Calibri"/>
              </a:rPr>
              <a:t>с одновременным представлением документарной</a:t>
            </a:r>
            <a:r>
              <a:rPr b="0" lang="ru-RU" sz="1200" spc="-1" strike="noStrike">
                <a:solidFill>
                  <a:srgbClr val="000000"/>
                </a:solidFill>
                <a:latin typeface="Arial"/>
                <a:ea typeface="Calibri"/>
              </a:rPr>
              <a:t> з</a:t>
            </a:r>
            <a:r>
              <a:rPr b="1" lang="ru-RU" sz="1200" spc="-1" strike="noStrike">
                <a:solidFill>
                  <a:srgbClr val="7030a0"/>
                </a:solidFill>
                <a:latin typeface="Arial"/>
                <a:ea typeface="Calibri"/>
              </a:rPr>
              <a:t>акладной, содержащей отметку владельца закладной</a:t>
            </a:r>
            <a:r>
              <a:rPr b="0" lang="ru-RU" sz="1200" spc="-1" strike="noStrike">
                <a:solidFill>
                  <a:srgbClr val="002060"/>
                </a:solidFill>
                <a:latin typeface="Arial"/>
                <a:ea typeface="Arial"/>
              </a:rPr>
              <a:t> об исполнении обязательства</a:t>
            </a:r>
            <a:endParaRPr b="0" lang="ru-RU" sz="1200" spc="-1" strike="noStrike">
              <a:solidFill>
                <a:srgbClr val="000000"/>
              </a:solidFill>
              <a:latin typeface="Arial"/>
            </a:endParaRPr>
          </a:p>
          <a:p>
            <a:pPr algn="ctr">
              <a:lnSpc>
                <a:spcPct val="100000"/>
              </a:lnSpc>
            </a:pPr>
            <a:endParaRPr b="0" lang="ru-RU" sz="1200" spc="-1" strike="noStrike">
              <a:solidFill>
                <a:srgbClr val="000000"/>
              </a:solidFill>
              <a:latin typeface="Arial"/>
            </a:endParaRPr>
          </a:p>
        </p:txBody>
      </p:sp>
      <p:sp>
        <p:nvSpPr>
          <p:cNvPr id="343" name="AutoShape 4"/>
          <p:cNvSpPr/>
          <p:nvPr/>
        </p:nvSpPr>
        <p:spPr>
          <a:xfrm flipV="1" rot="5400000">
            <a:off x="6162480" y="3847320"/>
            <a:ext cx="372960" cy="243000"/>
          </a:xfrm>
          <a:prstGeom prst="rightArrow">
            <a:avLst>
              <a:gd name="adj1" fmla="val 46913"/>
              <a:gd name="adj2" fmla="val 102126"/>
            </a:avLst>
          </a:prstGeom>
          <a:solidFill>
            <a:schemeClr val="tx2"/>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3"/>
          </a:fillRef>
          <a:effectRef idx="1">
            <a:schemeClr val="accent3"/>
          </a:effectRef>
          <a:fontRef idx="minor"/>
        </p:style>
        <p:txBody>
          <a:bodyPr lIns="90000" rIns="90000" tIns="45000" bIns="45000" anchor="ctr">
            <a:noAutofit/>
          </a:bodyPr>
          <a:p>
            <a:pPr>
              <a:lnSpc>
                <a:spcPct val="100000"/>
              </a:lnSpc>
            </a:pPr>
            <a:endParaRPr b="0" lang="ru-RU" sz="400" spc="-1" strike="noStrike">
              <a:solidFill>
                <a:schemeClr val="lt1"/>
              </a:solidFill>
              <a:latin typeface="Arial"/>
              <a:ea typeface="DejaVu Sans"/>
            </a:endParaRPr>
          </a:p>
        </p:txBody>
      </p:sp>
      <p:sp>
        <p:nvSpPr>
          <p:cNvPr id="344" name=""/>
          <p:cNvSpPr/>
          <p:nvPr/>
        </p:nvSpPr>
        <p:spPr>
          <a:xfrm>
            <a:off x="327960" y="5509440"/>
            <a:ext cx="11448360" cy="1063080"/>
          </a:xfrm>
          <a:prstGeom prst="rect">
            <a:avLst/>
          </a:prstGeom>
          <a:noFill/>
          <a:ln w="0">
            <a:noFill/>
          </a:ln>
        </p:spPr>
        <p:style>
          <a:lnRef idx="0"/>
          <a:fillRef idx="0"/>
          <a:effectRef idx="0"/>
          <a:fontRef idx="minor"/>
        </p:style>
        <p:txBody>
          <a:bodyPr numCol="1" spcCol="0" horzOverflow="overflow" vertOverflow="overflow" lIns="90000" rIns="90000" tIns="45000" bIns="45000" anchor="t">
            <a:spAutoFit/>
          </a:bodyPr>
          <a:p>
            <a:pPr algn="just">
              <a:lnSpc>
                <a:spcPct val="100000"/>
              </a:lnSpc>
              <a:tabLst>
                <a:tab algn="l" pos="0"/>
              </a:tabLst>
            </a:pPr>
            <a:r>
              <a:rPr b="0" lang="ru-RU" sz="1600" spc="-1" strike="noStrike">
                <a:solidFill>
                  <a:srgbClr val="002060"/>
                </a:solidFill>
                <a:latin typeface="Times New Roman"/>
                <a:ea typeface="Times New Roman"/>
              </a:rPr>
              <a:t>    </a:t>
            </a:r>
            <a:r>
              <a:rPr b="0" lang="ru-RU" sz="1600" spc="-1" strike="noStrike">
                <a:solidFill>
                  <a:srgbClr val="002060"/>
                </a:solidFill>
                <a:latin typeface="Times New Roman"/>
                <a:ea typeface="Times New Roman"/>
              </a:rPr>
              <a:t>В случае ликвидации залогодержателя, являющегося юридическим лицом, регистрационная запись об ипотеке погашается на основании </a:t>
            </a:r>
            <a:r>
              <a:rPr b="1" lang="ru-RU" sz="1600" spc="-1" strike="noStrike">
                <a:solidFill>
                  <a:srgbClr val="7030a0"/>
                </a:solidFill>
                <a:latin typeface="Times New Roman"/>
                <a:ea typeface="Times New Roman"/>
              </a:rPr>
              <a:t>заявления залогодателя</a:t>
            </a:r>
            <a:r>
              <a:rPr b="0" lang="ru-RU" sz="1600" spc="-1" strike="noStrike">
                <a:solidFill>
                  <a:srgbClr val="002060"/>
                </a:solidFill>
                <a:latin typeface="Times New Roman"/>
                <a:ea typeface="Times New Roman"/>
              </a:rPr>
              <a:t> и </a:t>
            </a:r>
            <a:r>
              <a:rPr b="1" lang="ru-RU" sz="1600" spc="-1" strike="noStrike">
                <a:solidFill>
                  <a:srgbClr val="7030a0"/>
                </a:solidFill>
                <a:latin typeface="Times New Roman"/>
                <a:ea typeface="Times New Roman"/>
              </a:rPr>
              <a:t>выписки из ЕГРЮЛ</a:t>
            </a:r>
            <a:r>
              <a:rPr b="0" lang="ru-RU" sz="1600" spc="-1" strike="noStrike">
                <a:solidFill>
                  <a:srgbClr val="002060"/>
                </a:solidFill>
                <a:latin typeface="Times New Roman"/>
                <a:ea typeface="Times New Roman"/>
              </a:rPr>
              <a:t>, подтверждающей внесение в указанный реестр записи о ликвидации данного юридического лица.</a:t>
            </a:r>
            <a:endParaRPr b="0" lang="ru-RU" sz="1600" spc="-1" strike="noStrike">
              <a:solidFill>
                <a:srgbClr val="000000"/>
              </a:solidFill>
              <a:latin typeface="Arial"/>
            </a:endParaRPr>
          </a:p>
          <a:p>
            <a:pPr algn="just">
              <a:lnSpc>
                <a:spcPct val="100000"/>
              </a:lnSpc>
              <a:tabLst>
                <a:tab algn="l" pos="0"/>
              </a:tabLst>
            </a:pPr>
            <a:r>
              <a:rPr b="0" lang="ru-RU" sz="1600" spc="-1" strike="noStrike">
                <a:solidFill>
                  <a:srgbClr val="002060"/>
                </a:solidFill>
                <a:latin typeface="Times New Roman"/>
                <a:ea typeface="Times New Roman"/>
              </a:rPr>
              <a:t>   </a:t>
            </a:r>
            <a:r>
              <a:rPr b="0" lang="ru-RU" sz="1600" spc="-1" strike="noStrike">
                <a:solidFill>
                  <a:srgbClr val="002060"/>
                </a:solidFill>
                <a:latin typeface="Times New Roman"/>
                <a:ea typeface="Times New Roman"/>
              </a:rPr>
              <a:t>Регистрационная запись об ипотеке погашается также по </a:t>
            </a:r>
            <a:r>
              <a:rPr b="1" lang="ru-RU" sz="1600" spc="-1" strike="noStrike">
                <a:solidFill>
                  <a:srgbClr val="7030a0"/>
                </a:solidFill>
                <a:latin typeface="Times New Roman"/>
                <a:ea typeface="Times New Roman"/>
              </a:rPr>
              <a:t>решению суда или арбитражного суда о прекращении ипотеки</a:t>
            </a:r>
            <a:r>
              <a:rPr b="0" lang="ru-RU" sz="1600" spc="-1" strike="noStrike">
                <a:solidFill>
                  <a:srgbClr val="002060"/>
                </a:solidFill>
                <a:latin typeface="Times New Roman"/>
                <a:ea typeface="Times New Roman"/>
              </a:rPr>
              <a:t>.</a:t>
            </a:r>
            <a:endParaRPr b="0" lang="ru-RU"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Title 1"/>
          <p:cNvSpPr/>
          <p:nvPr/>
        </p:nvSpPr>
        <p:spPr>
          <a:xfrm>
            <a:off x="370440" y="2029680"/>
            <a:ext cx="6200640" cy="16714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ru-RU" sz="3750" spc="-1" strike="noStrike">
                <a:solidFill>
                  <a:srgbClr val="ffffff"/>
                </a:solidFill>
                <a:latin typeface="Arial"/>
                <a:ea typeface="DejaVu Sans"/>
              </a:rPr>
              <a:t>Спасибо за внимание!</a:t>
            </a:r>
            <a:endParaRPr b="0" lang="ru-RU" sz="3750" spc="-1" strike="noStrike">
              <a:solidFill>
                <a:srgbClr val="000000"/>
              </a:solidFill>
              <a:latin typeface="Arial"/>
            </a:endParaRPr>
          </a:p>
        </p:txBody>
      </p:sp>
      <p:pic>
        <p:nvPicPr>
          <p:cNvPr id="346" name="Рисунок 3" descr=""/>
          <p:cNvPicPr/>
          <p:nvPr/>
        </p:nvPicPr>
        <p:blipFill>
          <a:blip r:embed="rId1"/>
          <a:stretch/>
        </p:blipFill>
        <p:spPr>
          <a:xfrm>
            <a:off x="283680" y="4125960"/>
            <a:ext cx="1737000" cy="1944000"/>
          </a:xfrm>
          <a:prstGeom prst="rect">
            <a:avLst/>
          </a:prstGeom>
          <a:ln w="0">
            <a:noFill/>
          </a:ln>
        </p:spPr>
      </p:pic>
      <p:pic>
        <p:nvPicPr>
          <p:cNvPr id="347" name="Рисунок 4" descr="C:\Users\Делидова_НА\Desktop\e9eabf075413c1402d75d5feecfade49.png"/>
          <p:cNvPicPr/>
          <p:nvPr/>
        </p:nvPicPr>
        <p:blipFill>
          <a:blip r:embed="rId2"/>
          <a:stretch/>
        </p:blipFill>
        <p:spPr>
          <a:xfrm>
            <a:off x="2140920" y="4125960"/>
            <a:ext cx="1618560" cy="1944000"/>
          </a:xfrm>
          <a:prstGeom prst="rect">
            <a:avLst/>
          </a:prstGeom>
          <a:ln w="0">
            <a:noFill/>
          </a:ln>
        </p:spPr>
      </p:pic>
      <p:pic>
        <p:nvPicPr>
          <p:cNvPr id="348" name="Рисунок 5" descr=""/>
          <p:cNvPicPr/>
          <p:nvPr/>
        </p:nvPicPr>
        <p:blipFill>
          <a:blip r:embed="rId3"/>
          <a:stretch/>
        </p:blipFill>
        <p:spPr>
          <a:xfrm>
            <a:off x="3879720" y="4125960"/>
            <a:ext cx="1709640" cy="1944000"/>
          </a:xfrm>
          <a:prstGeom prst="rect">
            <a:avLst/>
          </a:prstGeom>
          <a:ln w="0">
            <a:noFill/>
          </a:ln>
        </p:spPr>
      </p:pic>
      <p:sp>
        <p:nvSpPr>
          <p:cNvPr id="349" name="Заголовок 1"/>
          <p:cNvSpPr/>
          <p:nvPr/>
        </p:nvSpPr>
        <p:spPr>
          <a:xfrm>
            <a:off x="7607160" y="3195720"/>
            <a:ext cx="3248640" cy="743760"/>
          </a:xfrm>
          <a:prstGeom prst="rect">
            <a:avLst/>
          </a:prstGeom>
          <a:noFill/>
          <a:ln w="0">
            <a:noFill/>
          </a:ln>
        </p:spPr>
        <p:style>
          <a:lnRef idx="0"/>
          <a:fillRef idx="0"/>
          <a:effectRef idx="0"/>
          <a:fontRef idx="minor"/>
        </p:style>
        <p:txBody>
          <a:bodyPr lIns="90000" rIns="90000" tIns="45000" bIns="45000" anchor="t">
            <a:noAutofit/>
          </a:bodyPr>
          <a:p>
            <a:pPr algn="ctr">
              <a:lnSpc>
                <a:spcPct val="90000"/>
              </a:lnSpc>
            </a:pPr>
            <a:r>
              <a:rPr b="1" lang="ru-RU" sz="2000" spc="-1" strike="noStrike">
                <a:solidFill>
                  <a:srgbClr val="ffffff"/>
                </a:solidFill>
                <a:latin typeface="Arial"/>
                <a:ea typeface="Inter V"/>
              </a:rPr>
              <a:t>МЫ ТАМ, ГДЕ ЛЮДИ</a:t>
            </a:r>
            <a:r>
              <a:rPr b="1" lang="ru-RU" sz="3600" spc="-1" strike="noStrike">
                <a:solidFill>
                  <a:srgbClr val="ffffff"/>
                </a:solidFill>
                <a:latin typeface="Arial"/>
                <a:ea typeface="Inter V"/>
              </a:rPr>
              <a:t>!</a:t>
            </a:r>
            <a:endParaRPr b="0" lang="ru-RU" sz="3600" spc="-1" strike="noStrike">
              <a:solidFill>
                <a:srgbClr val="000000"/>
              </a:solidFill>
              <a:latin typeface="Arial"/>
            </a:endParaRPr>
          </a:p>
        </p:txBody>
      </p:sp>
    </p:spTree>
  </p:cSld>
  <mc:AlternateContent>
    <mc:Choice Requires="p14">
      <p:transition p14:dur="250">
        <p:fade/>
      </p:transition>
    </mc:Choice>
    <mc:Fallback>
      <p:transition>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PlaceHolder 1"/>
          <p:cNvSpPr>
            <a:spLocks noGrp="1"/>
          </p:cNvSpPr>
          <p:nvPr>
            <p:ph type="title"/>
          </p:nvPr>
        </p:nvSpPr>
        <p:spPr>
          <a:xfrm>
            <a:off x="961920" y="0"/>
            <a:ext cx="10532880" cy="836280"/>
          </a:xfrm>
          <a:prstGeom prst="rect">
            <a:avLst/>
          </a:prstGeom>
          <a:noFill/>
          <a:ln w="0">
            <a:noFill/>
          </a:ln>
        </p:spPr>
        <p:txBody>
          <a:bodyPr lIns="90000" rIns="90000" tIns="45000" bIns="45000" anchor="ctr">
            <a:noAutofit/>
          </a:bodyPr>
          <a:p>
            <a:pPr indent="0">
              <a:lnSpc>
                <a:spcPct val="90000"/>
              </a:lnSpc>
              <a:buNone/>
              <a:tabLst>
                <a:tab algn="l" pos="0"/>
              </a:tabLst>
            </a:pPr>
            <a:r>
              <a:rPr b="1" lang="ru-RU" sz="2800" spc="-1" strike="noStrike">
                <a:solidFill>
                  <a:srgbClr val="008cff"/>
                </a:solidFill>
                <a:latin typeface="Arial"/>
              </a:rPr>
              <a:t>Законодательное регулирование</a:t>
            </a:r>
            <a:endParaRPr b="0" lang="ru-RU" sz="2800" spc="-1" strike="noStrike">
              <a:solidFill>
                <a:srgbClr val="000000"/>
              </a:solidFill>
              <a:latin typeface="Arial"/>
            </a:endParaRPr>
          </a:p>
        </p:txBody>
      </p:sp>
      <p:sp>
        <p:nvSpPr>
          <p:cNvPr id="243" name="Прямоугольник 29"/>
          <p:cNvSpPr/>
          <p:nvPr/>
        </p:nvSpPr>
        <p:spPr>
          <a:xfrm>
            <a:off x="1689840" y="1272240"/>
            <a:ext cx="2752560" cy="412200"/>
          </a:xfrm>
          <a:prstGeom prst="roundRect">
            <a:avLst>
              <a:gd name="adj" fmla="val 16667"/>
            </a:avLst>
          </a:prstGeom>
          <a:noFill/>
          <a:ln w="28575">
            <a:noFill/>
          </a:ln>
        </p:spPr>
        <p:style>
          <a:lnRef idx="0"/>
          <a:fillRef idx="0"/>
          <a:effectRef idx="0"/>
          <a:fontRef idx="minor"/>
        </p:style>
        <p:txBody>
          <a:bodyPr lIns="90000" rIns="90000" tIns="45000" bIns="45000" anchor="t">
            <a:spAutoFit/>
          </a:bodyPr>
          <a:p>
            <a:pPr>
              <a:lnSpc>
                <a:spcPct val="100000"/>
              </a:lnSpc>
              <a:tabLst>
                <a:tab algn="l" pos="0"/>
              </a:tabLst>
            </a:pPr>
            <a:r>
              <a:rPr b="1" lang="ru-RU" sz="1850" spc="-1" strike="noStrike">
                <a:solidFill>
                  <a:srgbClr val="ffffff"/>
                </a:solidFill>
                <a:latin typeface="Arial"/>
                <a:ea typeface="DejaVu Sans"/>
              </a:rPr>
              <a:t>ВИДЫ ПРОЕКТОВ</a:t>
            </a:r>
            <a:endParaRPr b="0" lang="ru-RU" sz="1850" spc="-1" strike="noStrike">
              <a:solidFill>
                <a:srgbClr val="000000"/>
              </a:solidFill>
              <a:latin typeface="Arial"/>
            </a:endParaRPr>
          </a:p>
        </p:txBody>
      </p:sp>
      <p:sp>
        <p:nvSpPr>
          <p:cNvPr id="244" name="PlaceHolder 2"/>
          <p:cNvSpPr>
            <a:spLocks noGrp="1"/>
          </p:cNvSpPr>
          <p:nvPr>
            <p:ph type="sldNum" idx="4"/>
          </p:nvPr>
        </p:nvSpPr>
        <p:spPr>
          <a:xfrm>
            <a:off x="11776320" y="6492960"/>
            <a:ext cx="414000" cy="363240"/>
          </a:xfrm>
          <a:prstGeom prst="rect">
            <a:avLst/>
          </a:prstGeom>
          <a:noFill/>
          <a:ln w="0">
            <a:noFill/>
          </a:ln>
        </p:spPr>
        <p:txBody>
          <a:bodyPr lIns="90000" rIns="90000" tIns="45000" bIns="45000" anchor="ctr">
            <a:noAutofit/>
          </a:bodyPr>
          <a:lstStyle>
            <a:lvl1pPr indent="0">
              <a:lnSpc>
                <a:spcPct val="100000"/>
              </a:lnSpc>
              <a:buNone/>
              <a:tabLst>
                <a:tab algn="l" pos="0"/>
              </a:tabLst>
              <a:defRPr b="0" lang="ru-RU" sz="1800" spc="-1" strike="noStrike">
                <a:solidFill>
                  <a:srgbClr val="000000"/>
                </a:solidFill>
                <a:latin typeface="Times New Roman"/>
              </a:defRPr>
            </a:lvl1pPr>
          </a:lstStyle>
          <a:p>
            <a:pPr indent="0">
              <a:lnSpc>
                <a:spcPct val="100000"/>
              </a:lnSpc>
              <a:buNone/>
              <a:tabLst>
                <a:tab algn="l" pos="0"/>
              </a:tabLst>
            </a:pPr>
            <a:r>
              <a:rPr b="0" lang="ru-RU" sz="1800" spc="-1" strike="noStrike">
                <a:solidFill>
                  <a:srgbClr val="000000"/>
                </a:solidFill>
                <a:latin typeface="Times New Roman"/>
              </a:rPr>
              <a:t>2</a:t>
            </a:r>
            <a:endParaRPr b="0" lang="ru-RU" sz="1800" spc="-1" strike="noStrike">
              <a:solidFill>
                <a:srgbClr val="000000"/>
              </a:solidFill>
              <a:latin typeface="Times New Roman"/>
            </a:endParaRPr>
          </a:p>
        </p:txBody>
      </p:sp>
      <p:sp>
        <p:nvSpPr>
          <p:cNvPr id="245" name="Прямоугольник 19"/>
          <p:cNvSpPr/>
          <p:nvPr/>
        </p:nvSpPr>
        <p:spPr>
          <a:xfrm>
            <a:off x="304200" y="3735360"/>
            <a:ext cx="3494160" cy="3060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endParaRPr b="0" lang="ru-RU" sz="1400" spc="-1" strike="noStrike">
              <a:solidFill>
                <a:srgbClr val="008cff"/>
              </a:solidFill>
              <a:latin typeface="Arial"/>
              <a:ea typeface="Times New Roman"/>
            </a:endParaRPr>
          </a:p>
        </p:txBody>
      </p:sp>
      <p:sp>
        <p:nvSpPr>
          <p:cNvPr id="246" name="Прямоугольник 20"/>
          <p:cNvSpPr/>
          <p:nvPr/>
        </p:nvSpPr>
        <p:spPr>
          <a:xfrm>
            <a:off x="258480" y="4771080"/>
            <a:ext cx="3419640" cy="3060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endParaRPr b="0" lang="ru-RU" sz="1400" spc="-1" strike="noStrike">
              <a:solidFill>
                <a:srgbClr val="008cff"/>
              </a:solidFill>
              <a:latin typeface="Arial"/>
              <a:ea typeface="Times New Roman"/>
            </a:endParaRPr>
          </a:p>
        </p:txBody>
      </p:sp>
      <p:sp>
        <p:nvSpPr>
          <p:cNvPr id="247" name="Скругленный прямоугольник 12"/>
          <p:cNvSpPr/>
          <p:nvPr/>
        </p:nvSpPr>
        <p:spPr>
          <a:xfrm>
            <a:off x="776520" y="1038600"/>
            <a:ext cx="10562040" cy="1044720"/>
          </a:xfrm>
          <a:prstGeom prst="roundRect">
            <a:avLst>
              <a:gd name="adj" fmla="val 16667"/>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ru-RU" sz="2400" spc="-1" strike="noStrike">
                <a:solidFill>
                  <a:srgbClr val="002060"/>
                </a:solidFill>
                <a:latin typeface="Arial"/>
                <a:ea typeface="DejaVu Sans"/>
              </a:rPr>
              <a:t>  </a:t>
            </a:r>
            <a:r>
              <a:rPr b="1" lang="ru-RU" sz="2400" spc="-1" strike="noStrike">
                <a:solidFill>
                  <a:srgbClr val="002060"/>
                </a:solidFill>
                <a:latin typeface="Arial"/>
                <a:ea typeface="DejaVu Sans"/>
              </a:rPr>
              <a:t>Гражданский кодекс Российской Федерации</a:t>
            </a:r>
            <a:endParaRPr b="0" lang="ru-RU" sz="2400" spc="-1" strike="noStrike">
              <a:solidFill>
                <a:srgbClr val="000000"/>
              </a:solidFill>
              <a:latin typeface="Arial"/>
            </a:endParaRPr>
          </a:p>
        </p:txBody>
      </p:sp>
      <p:sp>
        <p:nvSpPr>
          <p:cNvPr id="248" name="Скругленный прямоугольник 14"/>
          <p:cNvSpPr/>
          <p:nvPr/>
        </p:nvSpPr>
        <p:spPr>
          <a:xfrm>
            <a:off x="776520" y="2373840"/>
            <a:ext cx="10562040" cy="1044720"/>
          </a:xfrm>
          <a:prstGeom prst="roundRect">
            <a:avLst>
              <a:gd name="adj" fmla="val 16667"/>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just">
              <a:lnSpc>
                <a:spcPct val="100000"/>
              </a:lnSpc>
            </a:pPr>
            <a:r>
              <a:rPr b="1" lang="ru-RU" sz="2400" spc="-1" strike="noStrike">
                <a:solidFill>
                  <a:srgbClr val="002060"/>
                </a:solidFill>
                <a:latin typeface="Arial"/>
                <a:ea typeface="DejaVu Sans"/>
              </a:rPr>
              <a:t>                </a:t>
            </a:r>
            <a:endParaRPr b="0" lang="ru-RU" sz="2400" spc="-1" strike="noStrike">
              <a:solidFill>
                <a:srgbClr val="000000"/>
              </a:solidFill>
              <a:latin typeface="Arial"/>
            </a:endParaRPr>
          </a:p>
          <a:p>
            <a:pPr algn="ctr">
              <a:lnSpc>
                <a:spcPct val="100000"/>
              </a:lnSpc>
            </a:pPr>
            <a:r>
              <a:rPr b="1" lang="ru-RU" sz="2400" spc="-1" strike="noStrike">
                <a:solidFill>
                  <a:srgbClr val="002060"/>
                </a:solidFill>
                <a:latin typeface="Arial"/>
                <a:ea typeface="DejaVu Sans"/>
              </a:rPr>
              <a:t>Земельный кодекс Российской Федерации</a:t>
            </a:r>
            <a:endParaRPr b="0" lang="ru-RU" sz="2400" spc="-1" strike="noStrike">
              <a:solidFill>
                <a:srgbClr val="000000"/>
              </a:solidFill>
              <a:latin typeface="Arial"/>
            </a:endParaRPr>
          </a:p>
          <a:p>
            <a:pPr algn="just">
              <a:lnSpc>
                <a:spcPct val="100000"/>
              </a:lnSpc>
            </a:pPr>
            <a:endParaRPr b="0" lang="ru-RU" sz="2400" spc="-1" strike="noStrike">
              <a:solidFill>
                <a:srgbClr val="000000"/>
              </a:solidFill>
              <a:latin typeface="Arial"/>
            </a:endParaRPr>
          </a:p>
        </p:txBody>
      </p:sp>
      <p:sp>
        <p:nvSpPr>
          <p:cNvPr id="249" name="Скругленный прямоугольник 15"/>
          <p:cNvSpPr/>
          <p:nvPr/>
        </p:nvSpPr>
        <p:spPr>
          <a:xfrm>
            <a:off x="776520" y="3780000"/>
            <a:ext cx="10562040" cy="1044720"/>
          </a:xfrm>
          <a:prstGeom prst="roundRect">
            <a:avLst>
              <a:gd name="adj" fmla="val 16667"/>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1" lang="ru-RU" sz="2400" spc="-1" strike="noStrike">
                <a:solidFill>
                  <a:srgbClr val="002060"/>
                </a:solidFill>
                <a:latin typeface="Arial"/>
                <a:ea typeface="DejaVu Sans"/>
              </a:rPr>
              <a:t>                       </a:t>
            </a:r>
            <a:r>
              <a:rPr b="1" lang="ru-RU" sz="2400" spc="-1" strike="noStrike">
                <a:solidFill>
                  <a:srgbClr val="002060"/>
                </a:solidFill>
                <a:latin typeface="Arial"/>
                <a:ea typeface="DejaVu Sans"/>
              </a:rPr>
              <a:t>Федеральный закон от 16.07.1998 № 102-ФЗ </a:t>
            </a:r>
            <a:endParaRPr b="0" lang="ru-RU" sz="2400" spc="-1" strike="noStrike">
              <a:solidFill>
                <a:srgbClr val="000000"/>
              </a:solidFill>
              <a:latin typeface="Arial"/>
            </a:endParaRPr>
          </a:p>
          <a:p>
            <a:pPr>
              <a:lnSpc>
                <a:spcPct val="100000"/>
              </a:lnSpc>
            </a:pPr>
            <a:r>
              <a:rPr b="1" lang="ru-RU" sz="2400" spc="-1" strike="noStrike">
                <a:solidFill>
                  <a:srgbClr val="002060"/>
                </a:solidFill>
                <a:latin typeface="Arial"/>
                <a:ea typeface="DejaVu Sans"/>
              </a:rPr>
              <a:t>                            </a:t>
            </a:r>
            <a:r>
              <a:rPr b="1" lang="ru-RU" sz="2400" spc="-1" strike="noStrike">
                <a:solidFill>
                  <a:srgbClr val="002060"/>
                </a:solidFill>
                <a:latin typeface="Arial"/>
                <a:ea typeface="DejaVu Sans"/>
              </a:rPr>
              <a:t>«Об ипотеке (залоге недвижимости)»</a:t>
            </a:r>
            <a:endParaRPr b="0" lang="ru-RU" sz="2400" spc="-1" strike="noStrike">
              <a:solidFill>
                <a:srgbClr val="000000"/>
              </a:solidFill>
              <a:latin typeface="Arial"/>
            </a:endParaRPr>
          </a:p>
        </p:txBody>
      </p:sp>
      <p:sp>
        <p:nvSpPr>
          <p:cNvPr id="250" name="Скругленный прямоугольник 16"/>
          <p:cNvSpPr/>
          <p:nvPr/>
        </p:nvSpPr>
        <p:spPr>
          <a:xfrm>
            <a:off x="776520" y="5220000"/>
            <a:ext cx="10562040" cy="1044720"/>
          </a:xfrm>
          <a:prstGeom prst="roundRect">
            <a:avLst>
              <a:gd name="adj" fmla="val 16667"/>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just">
              <a:lnSpc>
                <a:spcPct val="100000"/>
              </a:lnSpc>
            </a:pPr>
            <a:r>
              <a:rPr b="1" lang="ru-RU" sz="2400" spc="-1" strike="noStrike">
                <a:solidFill>
                  <a:srgbClr val="002060"/>
                </a:solidFill>
                <a:latin typeface="Arial"/>
                <a:ea typeface="DejaVu Sans"/>
              </a:rPr>
              <a:t>                     </a:t>
            </a:r>
            <a:r>
              <a:rPr b="1" lang="ru-RU" sz="2400" spc="-1" strike="noStrike">
                <a:solidFill>
                  <a:srgbClr val="002060"/>
                </a:solidFill>
                <a:latin typeface="Arial"/>
                <a:ea typeface="DejaVu Sans"/>
              </a:rPr>
              <a:t>Федеральный закон от 13.07.2015 № 218-ФЗ </a:t>
            </a:r>
            <a:endParaRPr b="0" lang="ru-RU" sz="2400" spc="-1" strike="noStrike">
              <a:solidFill>
                <a:srgbClr val="000000"/>
              </a:solidFill>
              <a:latin typeface="Arial"/>
            </a:endParaRPr>
          </a:p>
          <a:p>
            <a:pPr algn="just">
              <a:lnSpc>
                <a:spcPct val="100000"/>
              </a:lnSpc>
            </a:pPr>
            <a:r>
              <a:rPr b="1" lang="ru-RU" sz="2400" spc="-1" strike="noStrike">
                <a:solidFill>
                  <a:srgbClr val="002060"/>
                </a:solidFill>
                <a:latin typeface="Arial"/>
                <a:ea typeface="DejaVu Sans"/>
              </a:rPr>
              <a:t>                  </a:t>
            </a:r>
            <a:r>
              <a:rPr b="1" lang="ru-RU" sz="2400" spc="-1" strike="noStrike">
                <a:solidFill>
                  <a:srgbClr val="002060"/>
                </a:solidFill>
                <a:latin typeface="Arial"/>
                <a:ea typeface="DejaVu Sans"/>
              </a:rPr>
              <a:t>"О государственной регистрации недвижимости"</a:t>
            </a:r>
            <a:endParaRPr b="0" lang="ru-RU"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PlaceHolder 1"/>
          <p:cNvSpPr>
            <a:spLocks noGrp="1"/>
          </p:cNvSpPr>
          <p:nvPr>
            <p:ph type="title"/>
          </p:nvPr>
        </p:nvSpPr>
        <p:spPr>
          <a:xfrm>
            <a:off x="961920" y="0"/>
            <a:ext cx="10532880" cy="836280"/>
          </a:xfrm>
          <a:prstGeom prst="rect">
            <a:avLst/>
          </a:prstGeom>
          <a:noFill/>
          <a:ln w="0">
            <a:noFill/>
          </a:ln>
        </p:spPr>
        <p:txBody>
          <a:bodyPr lIns="90000" rIns="90000" tIns="45000" bIns="45000" anchor="ctr">
            <a:noAutofit/>
          </a:bodyPr>
          <a:p>
            <a:pPr indent="0">
              <a:lnSpc>
                <a:spcPct val="90000"/>
              </a:lnSpc>
              <a:buNone/>
              <a:tabLst>
                <a:tab algn="l" pos="0"/>
              </a:tabLst>
            </a:pPr>
            <a:r>
              <a:rPr b="1" lang="ru-RU" sz="2800" spc="-1" strike="noStrike">
                <a:solidFill>
                  <a:srgbClr val="008cff"/>
                </a:solidFill>
                <a:latin typeface="Arial"/>
              </a:rPr>
              <a:t>Особенности залога недвижимости</a:t>
            </a:r>
            <a:endParaRPr b="0" lang="ru-RU" sz="2800" spc="-1" strike="noStrike">
              <a:solidFill>
                <a:srgbClr val="000000"/>
              </a:solidFill>
              <a:latin typeface="Arial"/>
            </a:endParaRPr>
          </a:p>
        </p:txBody>
      </p:sp>
      <p:sp>
        <p:nvSpPr>
          <p:cNvPr id="252" name="Прямоугольник 29"/>
          <p:cNvSpPr/>
          <p:nvPr/>
        </p:nvSpPr>
        <p:spPr>
          <a:xfrm>
            <a:off x="1689840" y="1272240"/>
            <a:ext cx="2752560" cy="412200"/>
          </a:xfrm>
          <a:prstGeom prst="roundRect">
            <a:avLst>
              <a:gd name="adj" fmla="val 16667"/>
            </a:avLst>
          </a:prstGeom>
          <a:noFill/>
          <a:ln w="28575">
            <a:noFill/>
          </a:ln>
        </p:spPr>
        <p:style>
          <a:lnRef idx="0"/>
          <a:fillRef idx="0"/>
          <a:effectRef idx="0"/>
          <a:fontRef idx="minor"/>
        </p:style>
        <p:txBody>
          <a:bodyPr lIns="90000" rIns="90000" tIns="45000" bIns="45000" anchor="t">
            <a:spAutoFit/>
          </a:bodyPr>
          <a:p>
            <a:pPr>
              <a:lnSpc>
                <a:spcPct val="100000"/>
              </a:lnSpc>
              <a:tabLst>
                <a:tab algn="l" pos="0"/>
              </a:tabLst>
            </a:pPr>
            <a:r>
              <a:rPr b="1" lang="ru-RU" sz="1850" spc="-1" strike="noStrike">
                <a:solidFill>
                  <a:srgbClr val="ffffff"/>
                </a:solidFill>
                <a:latin typeface="Arial"/>
                <a:ea typeface="DejaVu Sans"/>
              </a:rPr>
              <a:t>ВИДЫ ПРОЕКТОВ</a:t>
            </a:r>
            <a:endParaRPr b="0" lang="ru-RU" sz="1850" spc="-1" strike="noStrike">
              <a:solidFill>
                <a:srgbClr val="000000"/>
              </a:solidFill>
              <a:latin typeface="Arial"/>
            </a:endParaRPr>
          </a:p>
        </p:txBody>
      </p:sp>
      <p:sp>
        <p:nvSpPr>
          <p:cNvPr id="253" name="PlaceHolder 2"/>
          <p:cNvSpPr>
            <a:spLocks noGrp="1"/>
          </p:cNvSpPr>
          <p:nvPr>
            <p:ph type="sldNum" idx="5"/>
          </p:nvPr>
        </p:nvSpPr>
        <p:spPr>
          <a:xfrm>
            <a:off x="11869920" y="6492960"/>
            <a:ext cx="320400" cy="363240"/>
          </a:xfrm>
          <a:prstGeom prst="rect">
            <a:avLst/>
          </a:prstGeom>
          <a:noFill/>
          <a:ln w="0">
            <a:noFill/>
          </a:ln>
        </p:spPr>
        <p:txBody>
          <a:bodyPr lIns="90000" rIns="90000" tIns="45000" bIns="45000" anchor="ctr">
            <a:noAutofit/>
          </a:bodyPr>
          <a:lstStyle>
            <a:lvl1pPr indent="0">
              <a:lnSpc>
                <a:spcPct val="100000"/>
              </a:lnSpc>
              <a:buNone/>
              <a:tabLst>
                <a:tab algn="l" pos="0"/>
              </a:tabLst>
              <a:defRPr b="0" lang="ru-RU" sz="1800" spc="-1" strike="noStrike">
                <a:solidFill>
                  <a:srgbClr val="000000"/>
                </a:solidFill>
                <a:latin typeface="Times New Roman"/>
              </a:defRPr>
            </a:lvl1pPr>
          </a:lstStyle>
          <a:p>
            <a:pPr indent="0">
              <a:lnSpc>
                <a:spcPct val="100000"/>
              </a:lnSpc>
              <a:buNone/>
              <a:tabLst>
                <a:tab algn="l" pos="0"/>
              </a:tabLst>
            </a:pPr>
            <a:r>
              <a:rPr b="0" lang="ru-RU" sz="1800" spc="-1" strike="noStrike">
                <a:solidFill>
                  <a:srgbClr val="000000"/>
                </a:solidFill>
                <a:latin typeface="Times New Roman"/>
              </a:rPr>
              <a:t>3</a:t>
            </a:r>
            <a:endParaRPr b="0" lang="ru-RU" sz="1800" spc="-1" strike="noStrike">
              <a:solidFill>
                <a:srgbClr val="000000"/>
              </a:solidFill>
              <a:latin typeface="Times New Roman"/>
            </a:endParaRPr>
          </a:p>
        </p:txBody>
      </p:sp>
      <p:sp>
        <p:nvSpPr>
          <p:cNvPr id="254" name="Прямоугольник 19"/>
          <p:cNvSpPr/>
          <p:nvPr/>
        </p:nvSpPr>
        <p:spPr>
          <a:xfrm>
            <a:off x="304200" y="3735360"/>
            <a:ext cx="3494160" cy="3060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endParaRPr b="0" lang="ru-RU" sz="1400" spc="-1" strike="noStrike">
              <a:solidFill>
                <a:srgbClr val="008cff"/>
              </a:solidFill>
              <a:latin typeface="Arial"/>
              <a:ea typeface="Times New Roman"/>
            </a:endParaRPr>
          </a:p>
        </p:txBody>
      </p:sp>
      <p:sp>
        <p:nvSpPr>
          <p:cNvPr id="255" name="Прямоугольник 20"/>
          <p:cNvSpPr/>
          <p:nvPr/>
        </p:nvSpPr>
        <p:spPr>
          <a:xfrm>
            <a:off x="258480" y="4771080"/>
            <a:ext cx="3419640" cy="3060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endParaRPr b="0" lang="ru-RU" sz="1400" spc="-1" strike="noStrike">
              <a:solidFill>
                <a:srgbClr val="008cff"/>
              </a:solidFill>
              <a:latin typeface="Arial"/>
              <a:ea typeface="Times New Roman"/>
            </a:endParaRPr>
          </a:p>
        </p:txBody>
      </p:sp>
      <p:sp>
        <p:nvSpPr>
          <p:cNvPr id="256" name="Скругленный прямоугольник 5"/>
          <p:cNvSpPr/>
          <p:nvPr/>
        </p:nvSpPr>
        <p:spPr>
          <a:xfrm>
            <a:off x="410040" y="1792800"/>
            <a:ext cx="4961520" cy="1031400"/>
          </a:xfrm>
          <a:prstGeom prst="roundRect">
            <a:avLst>
              <a:gd name="adj" fmla="val 16667"/>
            </a:avLst>
          </a:prstGeom>
          <a:solidFill>
            <a:schemeClr val="accent5">
              <a:lumMod val="20000"/>
              <a:lumOff val="80000"/>
            </a:schemeClr>
          </a:solidFill>
          <a:ln w="19050">
            <a:solidFill>
              <a:srgbClr val="0067bc"/>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ru-RU" sz="1600" spc="-1" strike="noStrike">
                <a:solidFill>
                  <a:srgbClr val="002060"/>
                </a:solidFill>
                <a:latin typeface="Arial"/>
                <a:ea typeface="DejaVu Sans"/>
              </a:rPr>
              <a:t>Объекты недвижимости </a:t>
            </a:r>
            <a:endParaRPr b="0" lang="ru-RU" sz="1600" spc="-1" strike="noStrike">
              <a:solidFill>
                <a:srgbClr val="000000"/>
              </a:solidFill>
              <a:latin typeface="Arial"/>
            </a:endParaRPr>
          </a:p>
          <a:p>
            <a:pPr algn="ctr">
              <a:lnSpc>
                <a:spcPct val="100000"/>
              </a:lnSpc>
            </a:pPr>
            <a:r>
              <a:rPr b="1" lang="ru-RU" sz="1600" spc="-1" strike="noStrike">
                <a:solidFill>
                  <a:srgbClr val="002060"/>
                </a:solidFill>
                <a:latin typeface="Arial"/>
                <a:ea typeface="DejaVu Sans"/>
              </a:rPr>
              <a:t>(земельные участки, жилые дома, квартиры, комнаты, коммерческая недвижимость), права на которые зарегистрированы в ЕГРН</a:t>
            </a:r>
            <a:endParaRPr b="0" lang="ru-RU" sz="1600" spc="-1" strike="noStrike">
              <a:solidFill>
                <a:srgbClr val="000000"/>
              </a:solidFill>
              <a:latin typeface="Arial"/>
            </a:endParaRPr>
          </a:p>
        </p:txBody>
      </p:sp>
      <p:sp>
        <p:nvSpPr>
          <p:cNvPr id="257" name="Скругленный прямоугольник 6"/>
          <p:cNvSpPr/>
          <p:nvPr/>
        </p:nvSpPr>
        <p:spPr>
          <a:xfrm>
            <a:off x="460800" y="3102120"/>
            <a:ext cx="4910760" cy="891360"/>
          </a:xfrm>
          <a:prstGeom prst="roundRect">
            <a:avLst>
              <a:gd name="adj" fmla="val 16667"/>
            </a:avLst>
          </a:prstGeom>
          <a:solidFill>
            <a:schemeClr val="accent5">
              <a:lumMod val="20000"/>
              <a:lumOff val="80000"/>
            </a:schemeClr>
          </a:solidFill>
          <a:ln w="19050">
            <a:solidFill>
              <a:srgbClr val="0067bc"/>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ru-RU" sz="1600" spc="-1" strike="noStrike">
                <a:solidFill>
                  <a:srgbClr val="002060"/>
                </a:solidFill>
                <a:latin typeface="Arial"/>
                <a:ea typeface="DejaVu Sans"/>
              </a:rPr>
              <a:t>Имущественные права (например, право аренды), зарегистрированные в ЕГРН</a:t>
            </a:r>
            <a:endParaRPr b="0" lang="ru-RU" sz="1600" spc="-1" strike="noStrike">
              <a:solidFill>
                <a:srgbClr val="000000"/>
              </a:solidFill>
              <a:latin typeface="Arial"/>
            </a:endParaRPr>
          </a:p>
        </p:txBody>
      </p:sp>
      <p:sp>
        <p:nvSpPr>
          <p:cNvPr id="258" name="Скругленный прямоугольник 7"/>
          <p:cNvSpPr/>
          <p:nvPr/>
        </p:nvSpPr>
        <p:spPr>
          <a:xfrm>
            <a:off x="6154920" y="1786320"/>
            <a:ext cx="5517360" cy="785520"/>
          </a:xfrm>
          <a:prstGeom prst="roundRect">
            <a:avLst>
              <a:gd name="adj" fmla="val 16667"/>
            </a:avLst>
          </a:prstGeom>
          <a:solidFill>
            <a:schemeClr val="accent5">
              <a:lumMod val="20000"/>
              <a:lumOff val="80000"/>
            </a:schemeClr>
          </a:solidFill>
          <a:ln w="19050">
            <a:solidFill>
              <a:srgbClr val="0067bc"/>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ru-RU" sz="1600" spc="-1" strike="noStrike">
                <a:solidFill>
                  <a:srgbClr val="002060"/>
                </a:solidFill>
                <a:latin typeface="Arial"/>
                <a:ea typeface="DejaVu Sans"/>
              </a:rPr>
              <a:t>Имущество, изъятое из оборота (например, имущество федеральной собственности)</a:t>
            </a:r>
            <a:endParaRPr b="0" lang="ru-RU" sz="1600" spc="-1" strike="noStrike">
              <a:solidFill>
                <a:srgbClr val="000000"/>
              </a:solidFill>
              <a:latin typeface="Arial"/>
            </a:endParaRPr>
          </a:p>
        </p:txBody>
      </p:sp>
      <p:sp>
        <p:nvSpPr>
          <p:cNvPr id="259" name="Скругленный прямоугольник 8"/>
          <p:cNvSpPr/>
          <p:nvPr/>
        </p:nvSpPr>
        <p:spPr>
          <a:xfrm>
            <a:off x="6154920" y="2825640"/>
            <a:ext cx="5517360" cy="721440"/>
          </a:xfrm>
          <a:prstGeom prst="roundRect">
            <a:avLst>
              <a:gd name="adj" fmla="val 16667"/>
            </a:avLst>
          </a:prstGeom>
          <a:solidFill>
            <a:schemeClr val="accent5">
              <a:lumMod val="20000"/>
              <a:lumOff val="80000"/>
            </a:schemeClr>
          </a:solidFill>
          <a:ln w="19050">
            <a:solidFill>
              <a:srgbClr val="0067bc"/>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ru-RU" sz="1600" spc="-1" strike="noStrike">
                <a:solidFill>
                  <a:srgbClr val="002060"/>
                </a:solidFill>
                <a:latin typeface="Arial"/>
                <a:ea typeface="Calibri"/>
              </a:rPr>
              <a:t>Имущество, на которое не может быть </a:t>
            </a:r>
            <a:endParaRPr b="0" lang="ru-RU" sz="1600" spc="-1" strike="noStrike">
              <a:solidFill>
                <a:srgbClr val="000000"/>
              </a:solidFill>
              <a:latin typeface="Arial"/>
            </a:endParaRPr>
          </a:p>
          <a:p>
            <a:pPr algn="ctr">
              <a:lnSpc>
                <a:spcPct val="100000"/>
              </a:lnSpc>
            </a:pPr>
            <a:r>
              <a:rPr b="1" lang="ru-RU" sz="1600" spc="-1" strike="noStrike">
                <a:solidFill>
                  <a:srgbClr val="002060"/>
                </a:solidFill>
                <a:latin typeface="Arial"/>
                <a:ea typeface="Calibri"/>
              </a:rPr>
              <a:t>обращено взыскание</a:t>
            </a:r>
            <a:endParaRPr b="0" lang="ru-RU" sz="1600" spc="-1" strike="noStrike">
              <a:solidFill>
                <a:srgbClr val="000000"/>
              </a:solidFill>
              <a:latin typeface="Arial"/>
            </a:endParaRPr>
          </a:p>
        </p:txBody>
      </p:sp>
      <p:sp>
        <p:nvSpPr>
          <p:cNvPr id="260" name="Прямоугольник 3"/>
          <p:cNvSpPr/>
          <p:nvPr/>
        </p:nvSpPr>
        <p:spPr>
          <a:xfrm>
            <a:off x="1529280" y="1116720"/>
            <a:ext cx="313668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400" spc="-1" strike="noStrike">
                <a:solidFill>
                  <a:srgbClr val="7030a0"/>
                </a:solidFill>
                <a:latin typeface="Arial"/>
                <a:ea typeface="Calibri"/>
              </a:rPr>
              <a:t>МОЖНО</a:t>
            </a:r>
            <a:r>
              <a:rPr b="1" lang="ru-RU" sz="2400" spc="-1" strike="noStrike">
                <a:solidFill>
                  <a:srgbClr val="004680"/>
                </a:solidFill>
                <a:latin typeface="Arial"/>
                <a:ea typeface="Calibri"/>
              </a:rPr>
              <a:t> заложить:</a:t>
            </a:r>
            <a:endParaRPr b="0" lang="ru-RU" sz="2400" spc="-1" strike="noStrike">
              <a:solidFill>
                <a:srgbClr val="000000"/>
              </a:solidFill>
              <a:latin typeface="Arial"/>
            </a:endParaRPr>
          </a:p>
        </p:txBody>
      </p:sp>
      <p:sp>
        <p:nvSpPr>
          <p:cNvPr id="261" name="Прямоугольник 29"/>
          <p:cNvSpPr/>
          <p:nvPr/>
        </p:nvSpPr>
        <p:spPr>
          <a:xfrm>
            <a:off x="7433640" y="1116720"/>
            <a:ext cx="323136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400" spc="-1" strike="noStrike">
                <a:solidFill>
                  <a:srgbClr val="7030a0"/>
                </a:solidFill>
                <a:latin typeface="Arial"/>
                <a:ea typeface="Calibri"/>
              </a:rPr>
              <a:t>НЕЛЬЗЯ</a:t>
            </a:r>
            <a:r>
              <a:rPr b="1" lang="ru-RU" sz="2400" spc="-1" strike="noStrike">
                <a:solidFill>
                  <a:srgbClr val="004680"/>
                </a:solidFill>
                <a:latin typeface="Arial"/>
                <a:ea typeface="Calibri"/>
              </a:rPr>
              <a:t> заложить:</a:t>
            </a:r>
            <a:endParaRPr b="0" lang="ru-RU" sz="2400" spc="-1" strike="noStrike">
              <a:solidFill>
                <a:srgbClr val="000000"/>
              </a:solidFill>
              <a:latin typeface="Arial"/>
            </a:endParaRPr>
          </a:p>
        </p:txBody>
      </p:sp>
      <p:sp>
        <p:nvSpPr>
          <p:cNvPr id="262" name="Скругленный прямоугольник 8"/>
          <p:cNvSpPr/>
          <p:nvPr/>
        </p:nvSpPr>
        <p:spPr>
          <a:xfrm>
            <a:off x="6154920" y="3834000"/>
            <a:ext cx="5517360" cy="815040"/>
          </a:xfrm>
          <a:prstGeom prst="roundRect">
            <a:avLst>
              <a:gd name="adj" fmla="val 16667"/>
            </a:avLst>
          </a:prstGeom>
          <a:solidFill>
            <a:schemeClr val="accent5">
              <a:lumMod val="20000"/>
              <a:lumOff val="80000"/>
            </a:schemeClr>
          </a:solidFill>
          <a:ln w="19050">
            <a:solidFill>
              <a:srgbClr val="0067bc"/>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ru-RU" sz="1600" spc="-1" strike="noStrike">
                <a:solidFill>
                  <a:srgbClr val="002060"/>
                </a:solidFill>
                <a:latin typeface="Arial"/>
                <a:ea typeface="Calibri"/>
              </a:rPr>
              <a:t>Имущество, в отношении которого предусмотрена обязательная приватизация </a:t>
            </a:r>
            <a:endParaRPr b="0" lang="ru-RU" sz="1600" spc="-1" strike="noStrike">
              <a:solidFill>
                <a:srgbClr val="000000"/>
              </a:solidFill>
              <a:latin typeface="Arial"/>
            </a:endParaRPr>
          </a:p>
          <a:p>
            <a:pPr algn="ctr">
              <a:lnSpc>
                <a:spcPct val="100000"/>
              </a:lnSpc>
            </a:pPr>
            <a:r>
              <a:rPr b="1" lang="ru-RU" sz="1600" spc="-1" strike="noStrike">
                <a:solidFill>
                  <a:srgbClr val="002060"/>
                </a:solidFill>
                <a:latin typeface="Arial"/>
                <a:ea typeface="Calibri"/>
              </a:rPr>
              <a:t>либо приватизация которого запрещена</a:t>
            </a:r>
            <a:endParaRPr b="0" lang="ru-RU" sz="1600" spc="-1" strike="noStrike">
              <a:solidFill>
                <a:srgbClr val="000000"/>
              </a:solidFill>
              <a:latin typeface="Arial"/>
            </a:endParaRPr>
          </a:p>
        </p:txBody>
      </p:sp>
      <p:sp>
        <p:nvSpPr>
          <p:cNvPr id="263" name="Скругленный прямоугольник 8"/>
          <p:cNvSpPr/>
          <p:nvPr/>
        </p:nvSpPr>
        <p:spPr>
          <a:xfrm>
            <a:off x="6154920" y="4892400"/>
            <a:ext cx="5517360" cy="815040"/>
          </a:xfrm>
          <a:prstGeom prst="roundRect">
            <a:avLst>
              <a:gd name="adj" fmla="val 16667"/>
            </a:avLst>
          </a:prstGeom>
          <a:solidFill>
            <a:schemeClr val="accent5">
              <a:lumMod val="20000"/>
              <a:lumOff val="80000"/>
            </a:schemeClr>
          </a:solidFill>
          <a:ln w="19050">
            <a:solidFill>
              <a:srgbClr val="0067bc"/>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ru-RU" sz="1600" spc="-1" strike="noStrike">
                <a:solidFill>
                  <a:srgbClr val="002060"/>
                </a:solidFill>
                <a:latin typeface="Arial"/>
                <a:ea typeface="Calibri"/>
              </a:rPr>
              <a:t>Части неделимых вещей, раздел которых в натуре невозможен без изменения их назначения</a:t>
            </a:r>
            <a:endParaRPr b="0" lang="ru-RU" sz="1600" spc="-1" strike="noStrike">
              <a:solidFill>
                <a:srgbClr val="000000"/>
              </a:solidFill>
              <a:latin typeface="Arial"/>
            </a:endParaRPr>
          </a:p>
        </p:txBody>
      </p:sp>
      <p:sp>
        <p:nvSpPr>
          <p:cNvPr id="264" name=""/>
          <p:cNvSpPr/>
          <p:nvPr/>
        </p:nvSpPr>
        <p:spPr>
          <a:xfrm>
            <a:off x="169200" y="5708520"/>
            <a:ext cx="11862000" cy="1002960"/>
          </a:xfrm>
          <a:prstGeom prst="rect">
            <a:avLst/>
          </a:prstGeom>
          <a:noFill/>
          <a:ln w="0">
            <a:noFill/>
          </a:ln>
        </p:spPr>
        <p:style>
          <a:lnRef idx="0"/>
          <a:fillRef idx="0"/>
          <a:effectRef idx="0"/>
          <a:fontRef idx="minor"/>
        </p:style>
        <p:txBody>
          <a:bodyPr numCol="1" spcCol="0" horzOverflow="overflow" vertOverflow="overflow" lIns="90000" rIns="90000" tIns="45000" bIns="45000" anchor="t">
            <a:spAutoFit/>
          </a:bodyPr>
          <a:p>
            <a:pPr>
              <a:lnSpc>
                <a:spcPct val="100000"/>
              </a:lnSpc>
              <a:spcAft>
                <a:spcPts val="3"/>
              </a:spcAft>
              <a:tabLst>
                <a:tab algn="l" pos="0"/>
              </a:tabLst>
            </a:pPr>
            <a:r>
              <a:rPr b="1" lang="ru-RU" sz="1400" spc="-1" strike="noStrike">
                <a:solidFill>
                  <a:srgbClr val="002060"/>
                </a:solidFill>
                <a:latin typeface="Times New Roman"/>
                <a:ea typeface="Times New Roman"/>
              </a:rPr>
              <a:t>    </a:t>
            </a:r>
            <a:r>
              <a:rPr b="1" lang="ru-RU" sz="1500" spc="-1" strike="noStrike">
                <a:solidFill>
                  <a:srgbClr val="002060"/>
                </a:solidFill>
                <a:latin typeface="Times New Roman"/>
                <a:ea typeface="Times New Roman"/>
              </a:rPr>
              <a:t>На имущество, находящееся в общей совместной собственности (без определения доли каждого из собственников в праве собственности), ипотека может быть установлена при наличии </a:t>
            </a:r>
            <a:r>
              <a:rPr b="1" lang="ru-RU" sz="1500" spc="-1" strike="noStrike">
                <a:solidFill>
                  <a:srgbClr val="7030a0"/>
                </a:solidFill>
                <a:latin typeface="Times New Roman"/>
                <a:ea typeface="Times New Roman"/>
              </a:rPr>
              <a:t>согласия на это всех собственников</a:t>
            </a:r>
            <a:r>
              <a:rPr b="1" lang="ru-RU" sz="1500" spc="-1" strike="noStrike">
                <a:solidFill>
                  <a:srgbClr val="002060"/>
                </a:solidFill>
                <a:latin typeface="Times New Roman"/>
                <a:ea typeface="Times New Roman"/>
              </a:rPr>
              <a:t>. Согласие должно быть дано </a:t>
            </a:r>
            <a:r>
              <a:rPr b="1" lang="ru-RU" sz="1500" spc="-1" strike="noStrike">
                <a:solidFill>
                  <a:srgbClr val="7030a0"/>
                </a:solidFill>
                <a:latin typeface="Times New Roman"/>
                <a:ea typeface="Times New Roman"/>
              </a:rPr>
              <a:t>в письменной форме</a:t>
            </a:r>
            <a:r>
              <a:rPr b="1" lang="ru-RU" sz="1500" spc="-1" strike="noStrike">
                <a:solidFill>
                  <a:srgbClr val="002060"/>
                </a:solidFill>
                <a:latin typeface="Times New Roman"/>
                <a:ea typeface="Times New Roman"/>
              </a:rPr>
              <a:t>, если федеральным законом не установлено иное.</a:t>
            </a:r>
            <a:endParaRPr b="0" lang="ru-RU" sz="1500" spc="-1" strike="noStrike">
              <a:solidFill>
                <a:srgbClr val="000000"/>
              </a:solidFill>
              <a:latin typeface="Arial"/>
            </a:endParaRPr>
          </a:p>
          <a:p>
            <a:pPr>
              <a:lnSpc>
                <a:spcPct val="100000"/>
              </a:lnSpc>
              <a:spcAft>
                <a:spcPts val="3"/>
              </a:spcAft>
              <a:tabLst>
                <a:tab algn="l" pos="0"/>
              </a:tabLst>
            </a:pPr>
            <a:r>
              <a:rPr b="1" lang="ru-RU" sz="1500" spc="-1" strike="noStrike">
                <a:solidFill>
                  <a:srgbClr val="002060"/>
                </a:solidFill>
                <a:latin typeface="Times New Roman"/>
                <a:ea typeface="Times New Roman"/>
              </a:rPr>
              <a:t>   </a:t>
            </a:r>
            <a:r>
              <a:rPr b="1" lang="ru-RU" sz="1500" spc="-1" strike="noStrike">
                <a:solidFill>
                  <a:srgbClr val="002060"/>
                </a:solidFill>
                <a:latin typeface="Times New Roman"/>
                <a:ea typeface="Times New Roman"/>
              </a:rPr>
              <a:t>Участник общей долевой собственности может заложить свою долю в праве на общее имущество </a:t>
            </a:r>
            <a:r>
              <a:rPr b="1" lang="ru-RU" sz="1500" spc="-1" strike="noStrike">
                <a:solidFill>
                  <a:srgbClr val="7030a0"/>
                </a:solidFill>
                <a:latin typeface="Times New Roman"/>
                <a:ea typeface="Times New Roman"/>
              </a:rPr>
              <a:t>без согласия других собственников.</a:t>
            </a:r>
            <a:endParaRPr b="0" lang="ru-RU" sz="1500" spc="-1" strike="noStrike">
              <a:solidFill>
                <a:srgbClr val="000000"/>
              </a:solidFill>
              <a:latin typeface="Arial"/>
            </a:endParaRPr>
          </a:p>
        </p:txBody>
      </p:sp>
      <p:sp>
        <p:nvSpPr>
          <p:cNvPr id="265" name=""/>
          <p:cNvSpPr/>
          <p:nvPr/>
        </p:nvSpPr>
        <p:spPr>
          <a:xfrm>
            <a:off x="258480" y="4467960"/>
            <a:ext cx="6157440" cy="11275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ru-RU" sz="1400" spc="-1" strike="noStrike">
                <a:solidFill>
                  <a:srgbClr val="002060"/>
                </a:solidFill>
                <a:latin typeface="Times New Roman"/>
                <a:ea typeface="DejaVu Sans"/>
              </a:rPr>
              <a:t>    </a:t>
            </a:r>
            <a:r>
              <a:rPr b="1" lang="ru-RU" sz="1500" spc="-1" strike="noStrike">
                <a:solidFill>
                  <a:srgbClr val="002060"/>
                </a:solidFill>
                <a:highlight>
                  <a:srgbClr val="ffffff"/>
                </a:highlight>
                <a:latin typeface="Times New Roman"/>
                <a:ea typeface="DejaVu Sans"/>
              </a:rPr>
              <a:t>Если на отчуждение имущества требуется согласие или разрешение другого лица или органа, такое же </a:t>
            </a:r>
            <a:r>
              <a:rPr b="1" lang="ru-RU" sz="1500" spc="-1" strike="noStrike">
                <a:solidFill>
                  <a:srgbClr val="7030a0"/>
                </a:solidFill>
                <a:highlight>
                  <a:srgbClr val="ffffff"/>
                </a:highlight>
                <a:latin typeface="Times New Roman"/>
                <a:ea typeface="DejaVu Sans"/>
              </a:rPr>
              <a:t>согласие</a:t>
            </a:r>
            <a:r>
              <a:rPr b="1" lang="ru-RU" sz="1500" spc="-1" strike="noStrike">
                <a:solidFill>
                  <a:srgbClr val="002060"/>
                </a:solidFill>
                <a:highlight>
                  <a:srgbClr val="ffffff"/>
                </a:highlight>
                <a:latin typeface="Times New Roman"/>
                <a:ea typeface="DejaVu Sans"/>
              </a:rPr>
              <a:t> или </a:t>
            </a:r>
            <a:r>
              <a:rPr b="1" lang="ru-RU" sz="1500" spc="-1" strike="noStrike">
                <a:solidFill>
                  <a:srgbClr val="7030a0"/>
                </a:solidFill>
                <a:highlight>
                  <a:srgbClr val="ffffff"/>
                </a:highlight>
                <a:latin typeface="Times New Roman"/>
                <a:ea typeface="DejaVu Sans"/>
              </a:rPr>
              <a:t>разрешение необходимо для ипотеки</a:t>
            </a:r>
            <a:r>
              <a:rPr b="1" lang="ru-RU" sz="1500" spc="-1" strike="noStrike">
                <a:solidFill>
                  <a:srgbClr val="002060"/>
                </a:solidFill>
                <a:highlight>
                  <a:srgbClr val="ffffff"/>
                </a:highlight>
                <a:latin typeface="Times New Roman"/>
                <a:ea typeface="DejaVu Sans"/>
              </a:rPr>
              <a:t> этого имущества, за исключением ипотеки в силу закона.</a:t>
            </a:r>
            <a:endParaRPr b="0" lang="ru-RU" sz="1500" spc="-1" strike="noStrike">
              <a:solidFill>
                <a:srgbClr val="000000"/>
              </a:solidFill>
              <a:latin typeface="Arial"/>
            </a:endParaRPr>
          </a:p>
          <a:p>
            <a:pPr>
              <a:lnSpc>
                <a:spcPct val="100000"/>
              </a:lnSpc>
            </a:pPr>
            <a:endParaRPr b="0" lang="ru-RU"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title"/>
          </p:nvPr>
        </p:nvSpPr>
        <p:spPr>
          <a:xfrm>
            <a:off x="961920" y="0"/>
            <a:ext cx="10532880" cy="836280"/>
          </a:xfrm>
          <a:prstGeom prst="rect">
            <a:avLst/>
          </a:prstGeom>
          <a:noFill/>
          <a:ln w="0">
            <a:noFill/>
          </a:ln>
        </p:spPr>
        <p:txBody>
          <a:bodyPr lIns="90000" rIns="90000" tIns="45000" bIns="45000" anchor="ctr">
            <a:noAutofit/>
          </a:bodyPr>
          <a:p>
            <a:pPr indent="0">
              <a:lnSpc>
                <a:spcPct val="90000"/>
              </a:lnSpc>
              <a:buNone/>
              <a:tabLst>
                <a:tab algn="l" pos="0"/>
              </a:tabLst>
            </a:pPr>
            <a:r>
              <a:rPr b="1" lang="ru-RU" sz="2400" spc="-1" strike="noStrike">
                <a:solidFill>
                  <a:srgbClr val="008cff"/>
                </a:solidFill>
                <a:latin typeface="Arial"/>
              </a:rPr>
              <a:t>Виды залога недвижимого имущества</a:t>
            </a:r>
            <a:endParaRPr b="0" lang="ru-RU" sz="2400" spc="-1" strike="noStrike">
              <a:solidFill>
                <a:srgbClr val="000000"/>
              </a:solidFill>
              <a:latin typeface="Arial"/>
            </a:endParaRPr>
          </a:p>
        </p:txBody>
      </p:sp>
      <p:sp>
        <p:nvSpPr>
          <p:cNvPr id="267" name="Прямоугольник 1"/>
          <p:cNvSpPr/>
          <p:nvPr/>
        </p:nvSpPr>
        <p:spPr>
          <a:xfrm>
            <a:off x="1689840" y="1272240"/>
            <a:ext cx="2752560" cy="412200"/>
          </a:xfrm>
          <a:prstGeom prst="roundRect">
            <a:avLst>
              <a:gd name="adj" fmla="val 16667"/>
            </a:avLst>
          </a:prstGeom>
          <a:noFill/>
          <a:ln w="28575">
            <a:noFill/>
          </a:ln>
        </p:spPr>
        <p:style>
          <a:lnRef idx="0"/>
          <a:fillRef idx="0"/>
          <a:effectRef idx="0"/>
          <a:fontRef idx="minor"/>
        </p:style>
        <p:txBody>
          <a:bodyPr lIns="90000" rIns="90000" tIns="45000" bIns="45000" anchor="t">
            <a:spAutoFit/>
          </a:bodyPr>
          <a:p>
            <a:pPr>
              <a:lnSpc>
                <a:spcPct val="100000"/>
              </a:lnSpc>
              <a:tabLst>
                <a:tab algn="l" pos="0"/>
              </a:tabLst>
            </a:pPr>
            <a:r>
              <a:rPr b="1" lang="ru-RU" sz="1850" spc="-1" strike="noStrike">
                <a:solidFill>
                  <a:srgbClr val="ffffff"/>
                </a:solidFill>
                <a:latin typeface="Arial"/>
                <a:ea typeface="DejaVu Sans"/>
              </a:rPr>
              <a:t>ВИДЫ ПРОЕКТОВ</a:t>
            </a:r>
            <a:endParaRPr b="0" lang="ru-RU" sz="1850" spc="-1" strike="noStrike">
              <a:solidFill>
                <a:srgbClr val="000000"/>
              </a:solidFill>
              <a:latin typeface="Arial"/>
            </a:endParaRPr>
          </a:p>
        </p:txBody>
      </p:sp>
      <p:pic>
        <p:nvPicPr>
          <p:cNvPr id="268" name="Graphic 1" descr=""/>
          <p:cNvPicPr/>
          <p:nvPr/>
        </p:nvPicPr>
        <p:blipFill>
          <a:blip r:embed="rId1"/>
          <a:stretch/>
        </p:blipFill>
        <p:spPr>
          <a:xfrm>
            <a:off x="991800" y="1314000"/>
            <a:ext cx="682560" cy="775440"/>
          </a:xfrm>
          <a:prstGeom prst="rect">
            <a:avLst/>
          </a:prstGeom>
          <a:ln w="0">
            <a:noFill/>
          </a:ln>
        </p:spPr>
      </p:pic>
      <p:sp>
        <p:nvSpPr>
          <p:cNvPr id="269" name="PlaceHolder 2"/>
          <p:cNvSpPr>
            <a:spLocks noGrp="1"/>
          </p:cNvSpPr>
          <p:nvPr>
            <p:ph type="sldNum" idx="6"/>
          </p:nvPr>
        </p:nvSpPr>
        <p:spPr>
          <a:xfrm>
            <a:off x="11748600" y="6492960"/>
            <a:ext cx="441720" cy="363240"/>
          </a:xfrm>
          <a:prstGeom prst="rect">
            <a:avLst/>
          </a:prstGeom>
          <a:noFill/>
          <a:ln w="0">
            <a:noFill/>
          </a:ln>
        </p:spPr>
        <p:txBody>
          <a:bodyPr lIns="90000" rIns="90000" tIns="45000" bIns="45000" anchor="ctr">
            <a:noAutofit/>
          </a:bodyPr>
          <a:lstStyle>
            <a:lvl1pPr indent="0">
              <a:lnSpc>
                <a:spcPct val="100000"/>
              </a:lnSpc>
              <a:buNone/>
              <a:tabLst>
                <a:tab algn="l" pos="0"/>
              </a:tabLst>
              <a:defRPr b="0" lang="ru-RU" sz="1800" spc="-1" strike="noStrike">
                <a:solidFill>
                  <a:srgbClr val="000000"/>
                </a:solidFill>
                <a:latin typeface="Times New Roman"/>
              </a:defRPr>
            </a:lvl1pPr>
          </a:lstStyle>
          <a:p>
            <a:pPr indent="0">
              <a:lnSpc>
                <a:spcPct val="100000"/>
              </a:lnSpc>
              <a:buNone/>
              <a:tabLst>
                <a:tab algn="l" pos="0"/>
              </a:tabLst>
            </a:pPr>
            <a:r>
              <a:rPr b="0" lang="ru-RU" sz="1800" spc="-1" strike="noStrike">
                <a:solidFill>
                  <a:srgbClr val="000000"/>
                </a:solidFill>
                <a:latin typeface="Times New Roman"/>
              </a:rPr>
              <a:t>4</a:t>
            </a:r>
            <a:endParaRPr b="0" lang="ru-RU" sz="1800" spc="-1" strike="noStrike">
              <a:solidFill>
                <a:srgbClr val="000000"/>
              </a:solidFill>
              <a:latin typeface="Times New Roman"/>
            </a:endParaRPr>
          </a:p>
        </p:txBody>
      </p:sp>
      <p:sp>
        <p:nvSpPr>
          <p:cNvPr id="270" name="Прямоугольник 3"/>
          <p:cNvSpPr/>
          <p:nvPr/>
        </p:nvSpPr>
        <p:spPr>
          <a:xfrm>
            <a:off x="304200" y="3735360"/>
            <a:ext cx="3494160" cy="306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ru-RU" sz="1400" spc="-1" strike="noStrike">
              <a:solidFill>
                <a:srgbClr val="008cff"/>
              </a:solidFill>
              <a:latin typeface="Arial"/>
              <a:ea typeface="Times New Roman"/>
            </a:endParaRPr>
          </a:p>
        </p:txBody>
      </p:sp>
      <p:sp>
        <p:nvSpPr>
          <p:cNvPr id="271" name="Прямоугольник 5"/>
          <p:cNvSpPr/>
          <p:nvPr/>
        </p:nvSpPr>
        <p:spPr>
          <a:xfrm>
            <a:off x="258480" y="4771080"/>
            <a:ext cx="3419640" cy="306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ru-RU" sz="1400" spc="-1" strike="noStrike">
              <a:solidFill>
                <a:srgbClr val="008cff"/>
              </a:solidFill>
              <a:latin typeface="Arial"/>
              <a:ea typeface="Times New Roman"/>
            </a:endParaRPr>
          </a:p>
        </p:txBody>
      </p:sp>
      <p:sp>
        <p:nvSpPr>
          <p:cNvPr id="272" name="Скругленный прямоугольник 1"/>
          <p:cNvSpPr/>
          <p:nvPr/>
        </p:nvSpPr>
        <p:spPr>
          <a:xfrm>
            <a:off x="776520" y="1038600"/>
            <a:ext cx="5579640" cy="1044720"/>
          </a:xfrm>
          <a:prstGeom prst="roundRect">
            <a:avLst>
              <a:gd name="adj" fmla="val 16667"/>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just">
              <a:lnSpc>
                <a:spcPct val="100000"/>
              </a:lnSpc>
            </a:pPr>
            <a:r>
              <a:rPr b="1" lang="ru-RU" sz="2400" spc="-1" strike="noStrike">
                <a:solidFill>
                  <a:srgbClr val="002060"/>
                </a:solidFill>
                <a:latin typeface="Arial"/>
                <a:ea typeface="DejaVu Sans"/>
              </a:rPr>
              <a:t>                </a:t>
            </a:r>
            <a:r>
              <a:rPr b="1" lang="ru-RU" sz="2400" spc="-1" strike="noStrike">
                <a:solidFill>
                  <a:srgbClr val="002060"/>
                </a:solidFill>
                <a:latin typeface="Arial"/>
                <a:ea typeface="DejaVu Sans"/>
              </a:rPr>
              <a:t>В силу ЗАКОНА</a:t>
            </a:r>
            <a:endParaRPr b="0" lang="ru-RU" sz="2400" spc="-1" strike="noStrike">
              <a:solidFill>
                <a:srgbClr val="000000"/>
              </a:solidFill>
              <a:latin typeface="Arial"/>
            </a:endParaRPr>
          </a:p>
        </p:txBody>
      </p:sp>
      <p:sp>
        <p:nvSpPr>
          <p:cNvPr id="273" name="Скругленный прямоугольник 2"/>
          <p:cNvSpPr/>
          <p:nvPr/>
        </p:nvSpPr>
        <p:spPr>
          <a:xfrm>
            <a:off x="698760" y="2501280"/>
            <a:ext cx="5657040" cy="4057200"/>
          </a:xfrm>
          <a:prstGeom prst="roundRect">
            <a:avLst>
              <a:gd name="adj"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marL="271440" indent="-271440">
              <a:lnSpc>
                <a:spcPct val="90000"/>
              </a:lnSpc>
              <a:spcBef>
                <a:spcPts val="751"/>
              </a:spcBef>
              <a:buClr>
                <a:srgbClr val="008cff"/>
              </a:buClr>
              <a:buFont typeface="Wingdings" charset="2"/>
              <a:buChar char=""/>
            </a:pPr>
            <a:r>
              <a:rPr b="1" lang="ru-RU" sz="1600" spc="-1" strike="noStrike">
                <a:solidFill>
                  <a:srgbClr val="002060"/>
                </a:solidFill>
                <a:latin typeface="Arial"/>
                <a:ea typeface="DejaVu Sans"/>
              </a:rPr>
              <a:t>недвижимое имущество продается в кредит или в рассрочку, если иное не предусмотрено договором</a:t>
            </a:r>
            <a:endParaRPr b="0" lang="ru-RU" sz="1600" spc="-1" strike="noStrike">
              <a:solidFill>
                <a:srgbClr val="000000"/>
              </a:solidFill>
              <a:latin typeface="Arial"/>
            </a:endParaRPr>
          </a:p>
          <a:p>
            <a:pPr marL="271440" indent="-271440">
              <a:lnSpc>
                <a:spcPct val="90000"/>
              </a:lnSpc>
              <a:spcBef>
                <a:spcPts val="751"/>
              </a:spcBef>
              <a:buClr>
                <a:srgbClr val="008cff"/>
              </a:buClr>
              <a:buFont typeface="Wingdings" charset="2"/>
              <a:buChar char=""/>
            </a:pPr>
            <a:r>
              <a:rPr b="1" lang="ru-RU" sz="1600" spc="-1" strike="noStrike">
                <a:solidFill>
                  <a:srgbClr val="002060"/>
                </a:solidFill>
                <a:latin typeface="Arial"/>
                <a:ea typeface="DejaVu Sans"/>
              </a:rPr>
              <a:t>жилые объекты приобретены с использованием кредита либо целевого займа</a:t>
            </a:r>
            <a:endParaRPr b="0" lang="ru-RU" sz="1600" spc="-1" strike="noStrike">
              <a:solidFill>
                <a:srgbClr val="000000"/>
              </a:solidFill>
              <a:latin typeface="Arial"/>
            </a:endParaRPr>
          </a:p>
          <a:p>
            <a:pPr marL="271440" indent="-271440">
              <a:lnSpc>
                <a:spcPct val="90000"/>
              </a:lnSpc>
              <a:spcBef>
                <a:spcPts val="751"/>
              </a:spcBef>
              <a:buClr>
                <a:srgbClr val="008cff"/>
              </a:buClr>
              <a:buFont typeface="Wingdings" charset="2"/>
              <a:buChar char=""/>
            </a:pPr>
            <a:r>
              <a:rPr b="1" lang="ru-RU" sz="1600" spc="-1" strike="noStrike">
                <a:solidFill>
                  <a:srgbClr val="002060"/>
                </a:solidFill>
                <a:latin typeface="Arial"/>
                <a:ea typeface="DejaVu Sans"/>
              </a:rPr>
              <a:t>на участке с использованием кредита или целевого займа приобретено, построено или строится здание либо сооружение</a:t>
            </a:r>
            <a:endParaRPr b="0" lang="ru-RU" sz="1600" spc="-1" strike="noStrike">
              <a:solidFill>
                <a:srgbClr val="000000"/>
              </a:solidFill>
              <a:latin typeface="Arial"/>
            </a:endParaRPr>
          </a:p>
          <a:p>
            <a:pPr marL="271440" indent="-271440">
              <a:lnSpc>
                <a:spcPct val="90000"/>
              </a:lnSpc>
              <a:spcBef>
                <a:spcPts val="751"/>
              </a:spcBef>
              <a:buClr>
                <a:srgbClr val="008cff"/>
              </a:buClr>
              <a:buFont typeface="Wingdings" charset="2"/>
              <a:buChar char=""/>
            </a:pPr>
            <a:r>
              <a:rPr b="1" lang="ru-RU" sz="1600" spc="-1" strike="noStrike">
                <a:solidFill>
                  <a:srgbClr val="002060"/>
                </a:solidFill>
                <a:latin typeface="Arial"/>
                <a:ea typeface="DejaVu Sans"/>
              </a:rPr>
              <a:t>объект недвижимости передан под выплату ренты</a:t>
            </a:r>
            <a:endParaRPr b="0" lang="ru-RU" sz="1600" spc="-1" strike="noStrike">
              <a:solidFill>
                <a:srgbClr val="000000"/>
              </a:solidFill>
              <a:latin typeface="Arial"/>
            </a:endParaRPr>
          </a:p>
          <a:p>
            <a:pPr marL="271440" indent="-271440">
              <a:lnSpc>
                <a:spcPct val="90000"/>
              </a:lnSpc>
              <a:spcBef>
                <a:spcPts val="751"/>
              </a:spcBef>
              <a:buClr>
                <a:srgbClr val="008cff"/>
              </a:buClr>
              <a:buFont typeface="Wingdings" charset="2"/>
              <a:buChar char=""/>
            </a:pPr>
            <a:r>
              <a:rPr b="1" lang="ru-RU" sz="1600" spc="-1" strike="noStrike">
                <a:solidFill>
                  <a:srgbClr val="002060"/>
                </a:solidFill>
                <a:latin typeface="Arial"/>
                <a:ea typeface="DejaVu Sans"/>
              </a:rPr>
              <a:t>имеется задолженность по налогам и сборам</a:t>
            </a:r>
            <a:endParaRPr b="0" lang="ru-RU" sz="1600" spc="-1" strike="noStrike">
              <a:solidFill>
                <a:srgbClr val="000000"/>
              </a:solidFill>
              <a:latin typeface="Arial"/>
            </a:endParaRPr>
          </a:p>
          <a:p>
            <a:pPr marL="271440" indent="-271440">
              <a:lnSpc>
                <a:spcPct val="90000"/>
              </a:lnSpc>
              <a:spcBef>
                <a:spcPts val="751"/>
              </a:spcBef>
              <a:buClr>
                <a:srgbClr val="008cff"/>
              </a:buClr>
              <a:buFont typeface="Wingdings" charset="2"/>
              <a:buChar char=""/>
            </a:pPr>
            <a:r>
              <a:rPr b="1" lang="ru-RU" sz="1600" spc="-1" strike="noStrike">
                <a:solidFill>
                  <a:srgbClr val="002060"/>
                </a:solidFill>
                <a:latin typeface="Arial"/>
                <a:ea typeface="DejaVu Sans"/>
              </a:rPr>
              <a:t>заложено нежилое помещение (вместе с ним в ипотеку переходит и доля в праве собственности на земельный участок под зданием)</a:t>
            </a:r>
            <a:endParaRPr b="0" lang="ru-RU" sz="1600" spc="-1" strike="noStrike">
              <a:solidFill>
                <a:srgbClr val="000000"/>
              </a:solidFill>
              <a:latin typeface="Arial"/>
            </a:endParaRPr>
          </a:p>
        </p:txBody>
      </p:sp>
      <p:sp>
        <p:nvSpPr>
          <p:cNvPr id="274" name="Скругленный прямоугольник 9"/>
          <p:cNvSpPr/>
          <p:nvPr/>
        </p:nvSpPr>
        <p:spPr>
          <a:xfrm>
            <a:off x="6745680" y="2523960"/>
            <a:ext cx="4749120" cy="924840"/>
          </a:xfrm>
          <a:prstGeom prst="roundRect">
            <a:avLst>
              <a:gd name="adj"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90000"/>
              </a:lnSpc>
              <a:spcBef>
                <a:spcPts val="751"/>
              </a:spcBef>
            </a:pPr>
            <a:endParaRPr b="0" lang="ru-RU" sz="1600" spc="-1" strike="noStrike">
              <a:solidFill>
                <a:srgbClr val="000000"/>
              </a:solidFill>
              <a:latin typeface="Arial"/>
            </a:endParaRPr>
          </a:p>
          <a:p>
            <a:pPr>
              <a:lnSpc>
                <a:spcPct val="90000"/>
              </a:lnSpc>
              <a:spcBef>
                <a:spcPts val="751"/>
              </a:spcBef>
            </a:pPr>
            <a:endParaRPr b="0" lang="ru-RU" sz="1600" spc="-1" strike="noStrike">
              <a:solidFill>
                <a:srgbClr val="000000"/>
              </a:solidFill>
              <a:latin typeface="Arial"/>
            </a:endParaRPr>
          </a:p>
          <a:p>
            <a:pPr>
              <a:lnSpc>
                <a:spcPct val="90000"/>
              </a:lnSpc>
              <a:spcBef>
                <a:spcPts val="751"/>
              </a:spcBef>
            </a:pPr>
            <a:endParaRPr b="0" lang="ru-RU" sz="1800" spc="-1" strike="noStrike">
              <a:solidFill>
                <a:srgbClr val="000000"/>
              </a:solidFill>
              <a:latin typeface="Arial"/>
            </a:endParaRPr>
          </a:p>
          <a:p>
            <a:pPr marL="271440" indent="-271440">
              <a:lnSpc>
                <a:spcPct val="90000"/>
              </a:lnSpc>
              <a:spcBef>
                <a:spcPts val="751"/>
              </a:spcBef>
              <a:buClr>
                <a:srgbClr val="008cff"/>
              </a:buClr>
              <a:buFont typeface="Wingdings" charset="2"/>
              <a:buChar char=""/>
            </a:pPr>
            <a:r>
              <a:rPr b="1" lang="ru-RU" sz="1800" spc="-1" strike="noStrike">
                <a:solidFill>
                  <a:srgbClr val="002060"/>
                </a:solidFill>
                <a:latin typeface="Arial"/>
                <a:ea typeface="DejaVu Sans"/>
              </a:rPr>
              <a:t>возникает по воле сторон в силу заключенного между ними договора</a:t>
            </a:r>
            <a:endParaRPr b="0" lang="ru-RU" sz="1800" spc="-1" strike="noStrike">
              <a:solidFill>
                <a:srgbClr val="000000"/>
              </a:solidFill>
              <a:latin typeface="Arial"/>
            </a:endParaRPr>
          </a:p>
          <a:p>
            <a:pPr>
              <a:lnSpc>
                <a:spcPct val="90000"/>
              </a:lnSpc>
              <a:spcBef>
                <a:spcPts val="751"/>
              </a:spcBef>
            </a:pPr>
            <a:endParaRPr b="0" lang="ru-RU" sz="1600" spc="-1" strike="noStrike">
              <a:solidFill>
                <a:srgbClr val="000000"/>
              </a:solidFill>
              <a:latin typeface="Arial"/>
            </a:endParaRPr>
          </a:p>
          <a:p>
            <a:pPr>
              <a:lnSpc>
                <a:spcPct val="100000"/>
              </a:lnSpc>
            </a:pPr>
            <a:endParaRPr b="0" lang="ru-RU" sz="1600" spc="-1" strike="noStrike">
              <a:solidFill>
                <a:srgbClr val="000000"/>
              </a:solidFill>
              <a:latin typeface="Arial"/>
            </a:endParaRPr>
          </a:p>
          <a:p>
            <a:pPr>
              <a:lnSpc>
                <a:spcPct val="100000"/>
              </a:lnSpc>
            </a:pPr>
            <a:endParaRPr b="0" lang="ru-RU" sz="1600" spc="-1" strike="noStrike">
              <a:solidFill>
                <a:srgbClr val="000000"/>
              </a:solidFill>
              <a:latin typeface="Arial"/>
            </a:endParaRPr>
          </a:p>
          <a:p>
            <a:pPr algn="ctr">
              <a:lnSpc>
                <a:spcPct val="100000"/>
              </a:lnSpc>
            </a:pPr>
            <a:endParaRPr b="0" lang="ru-RU" sz="1600" spc="-1" strike="noStrike">
              <a:solidFill>
                <a:srgbClr val="000000"/>
              </a:solidFill>
              <a:latin typeface="Arial"/>
            </a:endParaRPr>
          </a:p>
        </p:txBody>
      </p:sp>
      <p:sp>
        <p:nvSpPr>
          <p:cNvPr id="275" name="AutoShape 1"/>
          <p:cNvSpPr/>
          <p:nvPr/>
        </p:nvSpPr>
        <p:spPr>
          <a:xfrm flipV="1" rot="5400000">
            <a:off x="3347280" y="2149920"/>
            <a:ext cx="437760" cy="308880"/>
          </a:xfrm>
          <a:prstGeom prst="rightArrow">
            <a:avLst>
              <a:gd name="adj1" fmla="val 50000"/>
              <a:gd name="adj2" fmla="val 102126"/>
            </a:avLst>
          </a:prstGeom>
          <a:solidFill>
            <a:srgbClr val="008cff"/>
          </a:solidFill>
          <a:ln w="19050">
            <a:solidFill>
              <a:srgbClr val="ffffff"/>
            </a:solidFill>
            <a:miter/>
          </a:ln>
        </p:spPr>
        <p:style>
          <a:lnRef idx="0"/>
          <a:fillRef idx="0"/>
          <a:effectRef idx="0"/>
          <a:fontRef idx="minor"/>
        </p:style>
        <p:txBody>
          <a:bodyPr wrap="none" lIns="90000" rIns="90000" tIns="45000" bIns="45000" anchor="ctr">
            <a:noAutofit/>
          </a:bodyPr>
          <a:p>
            <a:pPr>
              <a:lnSpc>
                <a:spcPct val="100000"/>
              </a:lnSpc>
            </a:pPr>
            <a:endParaRPr b="0" lang="ru-RU" sz="400" spc="-1" strike="noStrike">
              <a:solidFill>
                <a:srgbClr val="ffffff"/>
              </a:solidFill>
              <a:latin typeface="Arial"/>
              <a:ea typeface="DejaVu Sans"/>
            </a:endParaRPr>
          </a:p>
        </p:txBody>
      </p:sp>
      <p:sp>
        <p:nvSpPr>
          <p:cNvPr id="276" name="AutoShape 2"/>
          <p:cNvSpPr/>
          <p:nvPr/>
        </p:nvSpPr>
        <p:spPr>
          <a:xfrm flipV="1" rot="5400000">
            <a:off x="8901360" y="2165400"/>
            <a:ext cx="438480" cy="308880"/>
          </a:xfrm>
          <a:prstGeom prst="rightArrow">
            <a:avLst>
              <a:gd name="adj1" fmla="val 50000"/>
              <a:gd name="adj2" fmla="val 102126"/>
            </a:avLst>
          </a:prstGeom>
          <a:solidFill>
            <a:srgbClr val="008cff"/>
          </a:solidFill>
          <a:ln w="19050">
            <a:solidFill>
              <a:srgbClr val="ffffff"/>
            </a:solidFill>
            <a:miter/>
          </a:ln>
        </p:spPr>
        <p:style>
          <a:lnRef idx="0"/>
          <a:fillRef idx="0"/>
          <a:effectRef idx="0"/>
          <a:fontRef idx="minor"/>
        </p:style>
        <p:txBody>
          <a:bodyPr wrap="none" lIns="90000" rIns="90000" tIns="45000" bIns="45000" anchor="ctr">
            <a:noAutofit/>
          </a:bodyPr>
          <a:p>
            <a:pPr>
              <a:lnSpc>
                <a:spcPct val="100000"/>
              </a:lnSpc>
            </a:pPr>
            <a:endParaRPr b="0" lang="ru-RU" sz="400" spc="-1" strike="noStrike">
              <a:solidFill>
                <a:srgbClr val="ffffff"/>
              </a:solidFill>
              <a:latin typeface="Arial"/>
              <a:ea typeface="DejaVu Sans"/>
            </a:endParaRPr>
          </a:p>
        </p:txBody>
      </p:sp>
      <p:sp>
        <p:nvSpPr>
          <p:cNvPr id="277" name="Скругленный прямоугольник 10"/>
          <p:cNvSpPr/>
          <p:nvPr/>
        </p:nvSpPr>
        <p:spPr>
          <a:xfrm>
            <a:off x="6670440" y="1044720"/>
            <a:ext cx="4824360" cy="1044720"/>
          </a:xfrm>
          <a:prstGeom prst="roundRect">
            <a:avLst>
              <a:gd name="adj" fmla="val 16667"/>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just">
              <a:lnSpc>
                <a:spcPct val="100000"/>
              </a:lnSpc>
            </a:pPr>
            <a:r>
              <a:rPr b="1" lang="ru-RU" sz="2400" spc="-1" strike="noStrike">
                <a:solidFill>
                  <a:srgbClr val="002060"/>
                </a:solidFill>
                <a:latin typeface="Arial"/>
                <a:ea typeface="DejaVu Sans"/>
              </a:rPr>
              <a:t>              </a:t>
            </a:r>
            <a:r>
              <a:rPr b="1" lang="ru-RU" sz="2400" spc="-1" strike="noStrike">
                <a:solidFill>
                  <a:srgbClr val="002060"/>
                </a:solidFill>
                <a:latin typeface="Arial"/>
                <a:ea typeface="DejaVu Sans"/>
              </a:rPr>
              <a:t>В силу ДОГОВОРА</a:t>
            </a:r>
            <a:endParaRPr b="0" lang="ru-RU" sz="2400" spc="-1" strike="noStrike">
              <a:solidFill>
                <a:srgbClr val="000000"/>
              </a:solidFill>
              <a:latin typeface="Arial"/>
            </a:endParaRPr>
          </a:p>
        </p:txBody>
      </p:sp>
      <p:pic>
        <p:nvPicPr>
          <p:cNvPr id="278" name="Рисунок 1" descr=""/>
          <p:cNvPicPr/>
          <p:nvPr/>
        </p:nvPicPr>
        <p:blipFill>
          <a:blip r:embed="rId2"/>
          <a:stretch/>
        </p:blipFill>
        <p:spPr>
          <a:xfrm>
            <a:off x="919800" y="1196280"/>
            <a:ext cx="825840" cy="763560"/>
          </a:xfrm>
          <a:prstGeom prst="rect">
            <a:avLst/>
          </a:prstGeom>
          <a:ln w="0">
            <a:noFill/>
          </a:ln>
        </p:spPr>
      </p:pic>
      <p:pic>
        <p:nvPicPr>
          <p:cNvPr id="279" name="Graphic 2" descr=""/>
          <p:cNvPicPr/>
          <p:nvPr/>
        </p:nvPicPr>
        <p:blipFill>
          <a:blip r:embed="rId3"/>
          <a:stretch/>
        </p:blipFill>
        <p:spPr>
          <a:xfrm>
            <a:off x="6906960" y="1192320"/>
            <a:ext cx="828360" cy="788040"/>
          </a:xfrm>
          <a:prstGeom prst="rect">
            <a:avLst/>
          </a:prstGeom>
          <a:ln w="0">
            <a:noFill/>
          </a:ln>
        </p:spPr>
      </p:pic>
      <p:pic>
        <p:nvPicPr>
          <p:cNvPr id="280" name="Рисунок 2" descr=""/>
          <p:cNvPicPr/>
          <p:nvPr/>
        </p:nvPicPr>
        <p:blipFill>
          <a:blip r:embed="rId4"/>
          <a:stretch/>
        </p:blipFill>
        <p:spPr>
          <a:xfrm>
            <a:off x="7165080" y="3705840"/>
            <a:ext cx="3655800" cy="2436480"/>
          </a:xfrm>
          <a:prstGeom prst="rect">
            <a:avLst/>
          </a:prstGeom>
          <a:ln w="0">
            <a:noFill/>
          </a:ln>
          <a:effectLst>
            <a:softEdge rad="127080"/>
          </a:effectLst>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PlaceHolder 1"/>
          <p:cNvSpPr>
            <a:spLocks noGrp="1"/>
          </p:cNvSpPr>
          <p:nvPr>
            <p:ph type="title"/>
          </p:nvPr>
        </p:nvSpPr>
        <p:spPr>
          <a:xfrm>
            <a:off x="819360" y="0"/>
            <a:ext cx="10756080" cy="836280"/>
          </a:xfrm>
          <a:prstGeom prst="rect">
            <a:avLst/>
          </a:prstGeom>
          <a:noFill/>
          <a:ln w="0">
            <a:noFill/>
          </a:ln>
        </p:spPr>
        <p:txBody>
          <a:bodyPr lIns="90000" rIns="90000" tIns="45000" bIns="45000" anchor="ctr">
            <a:normAutofit/>
          </a:bodyPr>
          <a:p>
            <a:pPr indent="0">
              <a:lnSpc>
                <a:spcPct val="90000"/>
              </a:lnSpc>
              <a:buNone/>
              <a:tabLst>
                <a:tab algn="l" pos="0"/>
              </a:tabLst>
            </a:pPr>
            <a:r>
              <a:rPr b="1" lang="ru-RU" sz="2800" spc="-1" strike="noStrike">
                <a:solidFill>
                  <a:srgbClr val="008cff"/>
                </a:solidFill>
                <a:latin typeface="Arial"/>
              </a:rPr>
              <a:t>Ипотека в силу договора</a:t>
            </a:r>
            <a:endParaRPr b="0" lang="ru-RU" sz="2800" spc="-1" strike="noStrike">
              <a:solidFill>
                <a:srgbClr val="000000"/>
              </a:solidFill>
              <a:latin typeface="Arial"/>
            </a:endParaRPr>
          </a:p>
        </p:txBody>
      </p:sp>
      <p:sp>
        <p:nvSpPr>
          <p:cNvPr id="282" name="Прямоугольник 38"/>
          <p:cNvSpPr/>
          <p:nvPr/>
        </p:nvSpPr>
        <p:spPr>
          <a:xfrm>
            <a:off x="10202040" y="1640160"/>
            <a:ext cx="1427040" cy="488160"/>
          </a:xfrm>
          <a:prstGeom prst="rect">
            <a:avLst/>
          </a:prstGeom>
          <a:noFill/>
          <a:ln w="0">
            <a:noFill/>
          </a:ln>
        </p:spPr>
        <p:style>
          <a:lnRef idx="0"/>
          <a:fillRef idx="0"/>
          <a:effectRef idx="0"/>
          <a:fontRef idx="minor"/>
        </p:style>
        <p:txBody>
          <a:bodyPr lIns="159840" rIns="159840" tIns="79920" bIns="79920" anchor="t">
            <a:spAutoFit/>
          </a:bodyPr>
          <a:p>
            <a:pPr>
              <a:lnSpc>
                <a:spcPct val="100000"/>
              </a:lnSpc>
            </a:pPr>
            <a:endParaRPr b="1" lang="ru-RU" sz="2150" spc="-1" strike="noStrike">
              <a:solidFill>
                <a:srgbClr val="008cff"/>
              </a:solidFill>
              <a:latin typeface="Arial"/>
              <a:ea typeface="DejaVu Sans"/>
            </a:endParaRPr>
          </a:p>
        </p:txBody>
      </p:sp>
      <p:sp>
        <p:nvSpPr>
          <p:cNvPr id="283" name="Скругленный прямоугольник 11"/>
          <p:cNvSpPr/>
          <p:nvPr/>
        </p:nvSpPr>
        <p:spPr>
          <a:xfrm>
            <a:off x="893160" y="2751120"/>
            <a:ext cx="4156200" cy="3468600"/>
          </a:xfrm>
          <a:prstGeom prst="roundRect">
            <a:avLst>
              <a:gd name="adj"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gn="ctr">
              <a:lnSpc>
                <a:spcPct val="100000"/>
              </a:lnSpc>
            </a:pPr>
            <a:r>
              <a:rPr b="1" lang="ru-RU" sz="2200" spc="-1" strike="noStrike">
                <a:solidFill>
                  <a:srgbClr val="7030a0"/>
                </a:solidFill>
                <a:latin typeface="Arial"/>
                <a:ea typeface="DejaVu Sans"/>
              </a:rPr>
              <a:t>ЗАЛОГОДАТЕЛЬ</a:t>
            </a:r>
            <a:endParaRPr b="0" lang="ru-RU" sz="2200" spc="-1" strike="noStrike">
              <a:solidFill>
                <a:srgbClr val="000000"/>
              </a:solidFill>
              <a:latin typeface="Arial"/>
            </a:endParaRPr>
          </a:p>
          <a:p>
            <a:pPr algn="ctr">
              <a:lnSpc>
                <a:spcPct val="100000"/>
              </a:lnSpc>
            </a:pPr>
            <a:endParaRPr b="0" lang="ru-RU" sz="2000" spc="-1" strike="noStrike">
              <a:solidFill>
                <a:srgbClr val="000000"/>
              </a:solidFill>
              <a:latin typeface="Arial"/>
            </a:endParaRPr>
          </a:p>
          <a:p>
            <a:pPr algn="ctr">
              <a:lnSpc>
                <a:spcPct val="100000"/>
              </a:lnSpc>
            </a:pPr>
            <a:r>
              <a:rPr b="1" lang="ru-RU" sz="1800" spc="-1" strike="noStrike">
                <a:solidFill>
                  <a:srgbClr val="002060"/>
                </a:solidFill>
                <a:latin typeface="Arial"/>
                <a:ea typeface="DejaVu Sans"/>
              </a:rPr>
              <a:t>Лицо, которому </a:t>
            </a:r>
            <a:endParaRPr b="0" lang="ru-RU" sz="1800" spc="-1" strike="noStrike">
              <a:solidFill>
                <a:srgbClr val="000000"/>
              </a:solidFill>
              <a:latin typeface="Arial"/>
            </a:endParaRPr>
          </a:p>
          <a:p>
            <a:pPr algn="ctr">
              <a:lnSpc>
                <a:spcPct val="100000"/>
              </a:lnSpc>
            </a:pPr>
            <a:r>
              <a:rPr b="1" lang="ru-RU" sz="1800" spc="-1" strike="noStrike">
                <a:solidFill>
                  <a:srgbClr val="002060"/>
                </a:solidFill>
                <a:latin typeface="Arial"/>
                <a:ea typeface="DejaVu Sans"/>
              </a:rPr>
              <a:t>принадлежит имущество </a:t>
            </a:r>
            <a:endParaRPr b="0" lang="ru-RU" sz="1800" spc="-1" strike="noStrike">
              <a:solidFill>
                <a:srgbClr val="000000"/>
              </a:solidFill>
              <a:latin typeface="Arial"/>
            </a:endParaRPr>
          </a:p>
          <a:p>
            <a:pPr algn="ctr">
              <a:lnSpc>
                <a:spcPct val="100000"/>
              </a:lnSpc>
            </a:pPr>
            <a:endParaRPr b="0" lang="ru-RU" sz="1800" spc="-1" strike="noStrike">
              <a:solidFill>
                <a:srgbClr val="000000"/>
              </a:solidFill>
              <a:latin typeface="Arial"/>
            </a:endParaRPr>
          </a:p>
          <a:p>
            <a:pPr algn="ctr">
              <a:lnSpc>
                <a:spcPct val="100000"/>
              </a:lnSpc>
            </a:pPr>
            <a:r>
              <a:rPr b="1" lang="ru-RU" sz="1800" spc="-1" strike="noStrike">
                <a:solidFill>
                  <a:srgbClr val="002060"/>
                </a:solidFill>
                <a:latin typeface="Arial"/>
                <a:ea typeface="DejaVu Sans"/>
              </a:rPr>
              <a:t>Им может быть как сам должник, так и иной субъект</a:t>
            </a:r>
            <a:endParaRPr b="0" lang="ru-RU" sz="1800" spc="-1" strike="noStrike">
              <a:solidFill>
                <a:srgbClr val="000000"/>
              </a:solidFill>
              <a:latin typeface="Arial"/>
            </a:endParaRPr>
          </a:p>
        </p:txBody>
      </p:sp>
      <p:sp>
        <p:nvSpPr>
          <p:cNvPr id="284" name="Скругленный прямоугольник 13"/>
          <p:cNvSpPr/>
          <p:nvPr/>
        </p:nvSpPr>
        <p:spPr>
          <a:xfrm>
            <a:off x="5824080" y="2751120"/>
            <a:ext cx="4994280" cy="3468600"/>
          </a:xfrm>
          <a:prstGeom prst="roundRect">
            <a:avLst>
              <a:gd name="adj"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ru-RU" sz="2200" spc="-1" strike="noStrike">
                <a:solidFill>
                  <a:srgbClr val="7030a0"/>
                </a:solidFill>
                <a:latin typeface="Arial"/>
                <a:ea typeface="DejaVu Sans"/>
              </a:rPr>
              <a:t>ЗАЛОГОДЕРЖАТЕЛЬ</a:t>
            </a:r>
            <a:endParaRPr b="0" lang="ru-RU" sz="2200" spc="-1" strike="noStrike">
              <a:solidFill>
                <a:srgbClr val="000000"/>
              </a:solidFill>
              <a:latin typeface="Arial"/>
            </a:endParaRPr>
          </a:p>
          <a:p>
            <a:pPr algn="ctr">
              <a:lnSpc>
                <a:spcPct val="100000"/>
              </a:lnSpc>
            </a:pPr>
            <a:endParaRPr b="0" lang="ru-RU" sz="2000" spc="-1" strike="noStrike">
              <a:solidFill>
                <a:srgbClr val="000000"/>
              </a:solidFill>
              <a:latin typeface="Arial"/>
            </a:endParaRPr>
          </a:p>
          <a:p>
            <a:pPr algn="ctr">
              <a:lnSpc>
                <a:spcPct val="100000"/>
              </a:lnSpc>
            </a:pPr>
            <a:r>
              <a:rPr b="1" lang="ru-RU" sz="1800" spc="-1" strike="noStrike">
                <a:solidFill>
                  <a:srgbClr val="002060"/>
                </a:solidFill>
                <a:latin typeface="Arial"/>
                <a:ea typeface="DejaVu Sans"/>
              </a:rPr>
              <a:t>Лицо, в пользу которого установлен залог, то есть кредитор по обеспеченному ипотекой обязательству (банк, кредитный потребительский кооператив, иное юридическое лицо, предоставившие кредит или целевой заем на приобретение недвижимого имущества, физическое лицо)</a:t>
            </a:r>
            <a:endParaRPr b="0" lang="ru-RU" sz="1800" spc="-1" strike="noStrike">
              <a:solidFill>
                <a:srgbClr val="000000"/>
              </a:solidFill>
              <a:latin typeface="Arial"/>
            </a:endParaRPr>
          </a:p>
        </p:txBody>
      </p:sp>
      <p:sp>
        <p:nvSpPr>
          <p:cNvPr id="285" name="AutoShape 21"/>
          <p:cNvSpPr/>
          <p:nvPr/>
        </p:nvSpPr>
        <p:spPr>
          <a:xfrm flipV="1" rot="7615200">
            <a:off x="3083040" y="2282760"/>
            <a:ext cx="839520" cy="247320"/>
          </a:xfrm>
          <a:prstGeom prst="rightArrow">
            <a:avLst>
              <a:gd name="adj1" fmla="val 46913"/>
              <a:gd name="adj2" fmla="val 102126"/>
            </a:avLst>
          </a:prstGeom>
          <a:solidFill>
            <a:schemeClr val="tx2"/>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3"/>
          </a:fillRef>
          <a:effectRef idx="1">
            <a:schemeClr val="accent3"/>
          </a:effectRef>
          <a:fontRef idx="minor"/>
        </p:style>
        <p:txBody>
          <a:bodyPr lIns="90000" rIns="90000" tIns="45000" bIns="45000" anchor="ctr">
            <a:noAutofit/>
          </a:bodyPr>
          <a:p>
            <a:pPr>
              <a:lnSpc>
                <a:spcPct val="100000"/>
              </a:lnSpc>
            </a:pPr>
            <a:endParaRPr b="0" lang="ru-RU" sz="400" spc="-1" strike="noStrike">
              <a:solidFill>
                <a:schemeClr val="lt1"/>
              </a:solidFill>
              <a:latin typeface="Arial"/>
              <a:ea typeface="DejaVu Sans"/>
            </a:endParaRPr>
          </a:p>
        </p:txBody>
      </p:sp>
      <p:sp>
        <p:nvSpPr>
          <p:cNvPr id="286" name="AutoShape 21"/>
          <p:cNvSpPr/>
          <p:nvPr/>
        </p:nvSpPr>
        <p:spPr>
          <a:xfrm flipV="1" rot="3451200">
            <a:off x="7267320" y="2331000"/>
            <a:ext cx="815760" cy="243000"/>
          </a:xfrm>
          <a:prstGeom prst="rightArrow">
            <a:avLst>
              <a:gd name="adj1" fmla="val 46913"/>
              <a:gd name="adj2" fmla="val 102126"/>
            </a:avLst>
          </a:prstGeom>
          <a:solidFill>
            <a:schemeClr val="tx2"/>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3"/>
          </a:fillRef>
          <a:effectRef idx="1">
            <a:schemeClr val="accent3"/>
          </a:effectRef>
          <a:fontRef idx="minor"/>
        </p:style>
        <p:txBody>
          <a:bodyPr lIns="90000" rIns="90000" tIns="45000" bIns="45000" anchor="ctr">
            <a:noAutofit/>
          </a:bodyPr>
          <a:p>
            <a:pPr>
              <a:lnSpc>
                <a:spcPct val="100000"/>
              </a:lnSpc>
            </a:pPr>
            <a:endParaRPr b="0" lang="ru-RU" sz="400" spc="-1" strike="noStrike">
              <a:solidFill>
                <a:schemeClr val="lt1"/>
              </a:solidFill>
              <a:latin typeface="Arial"/>
              <a:ea typeface="DejaVu Sans"/>
            </a:endParaRPr>
          </a:p>
        </p:txBody>
      </p:sp>
      <p:sp>
        <p:nvSpPr>
          <p:cNvPr id="287" name="Скругленный прямоугольник 21"/>
          <p:cNvSpPr/>
          <p:nvPr/>
        </p:nvSpPr>
        <p:spPr>
          <a:xfrm>
            <a:off x="2160000" y="927720"/>
            <a:ext cx="6478920" cy="1044720"/>
          </a:xfrm>
          <a:prstGeom prst="roundRect">
            <a:avLst>
              <a:gd name="adj" fmla="val 16667"/>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ru-RU" sz="2400" spc="-1" strike="noStrike">
                <a:solidFill>
                  <a:srgbClr val="002060"/>
                </a:solidFill>
                <a:latin typeface="Arial"/>
                <a:ea typeface="DejaVu Sans"/>
              </a:rPr>
              <a:t> </a:t>
            </a:r>
            <a:endParaRPr b="0" lang="ru-RU" sz="2400" spc="-1" strike="noStrike">
              <a:solidFill>
                <a:srgbClr val="000000"/>
              </a:solidFill>
              <a:latin typeface="Arial"/>
            </a:endParaRPr>
          </a:p>
          <a:p>
            <a:pPr algn="ctr">
              <a:lnSpc>
                <a:spcPct val="100000"/>
              </a:lnSpc>
            </a:pPr>
            <a:r>
              <a:rPr b="1" lang="ru-RU" sz="2400" spc="-1" strike="noStrike">
                <a:solidFill>
                  <a:srgbClr val="002060"/>
                </a:solidFill>
                <a:latin typeface="Arial"/>
                <a:ea typeface="DejaVu Sans"/>
              </a:rPr>
              <a:t> </a:t>
            </a:r>
            <a:r>
              <a:rPr b="1" lang="ru-RU" sz="2400" spc="-1" strike="noStrike">
                <a:solidFill>
                  <a:srgbClr val="002060"/>
                </a:solidFill>
                <a:latin typeface="Arial"/>
                <a:ea typeface="DejaVu Sans"/>
              </a:rPr>
              <a:t>СТОРОНЫ договора об ипотеке</a:t>
            </a:r>
            <a:endParaRPr b="0" lang="ru-RU" sz="2400" spc="-1" strike="noStrike">
              <a:solidFill>
                <a:srgbClr val="000000"/>
              </a:solidFill>
              <a:latin typeface="Arial"/>
            </a:endParaRPr>
          </a:p>
          <a:p>
            <a:pPr algn="just">
              <a:lnSpc>
                <a:spcPct val="100000"/>
              </a:lnSpc>
            </a:pPr>
            <a:endParaRPr b="0" lang="ru-RU" sz="2400" spc="-1" strike="noStrike">
              <a:solidFill>
                <a:srgbClr val="000000"/>
              </a:solidFill>
              <a:latin typeface="Arial"/>
            </a:endParaRPr>
          </a:p>
        </p:txBody>
      </p:sp>
      <p:pic>
        <p:nvPicPr>
          <p:cNvPr id="288" name="Рисунок 3" descr=""/>
          <p:cNvPicPr/>
          <p:nvPr/>
        </p:nvPicPr>
        <p:blipFill>
          <a:blip r:embed="rId1"/>
          <a:stretch/>
        </p:blipFill>
        <p:spPr>
          <a:xfrm>
            <a:off x="9032400" y="-127080"/>
            <a:ext cx="3153600" cy="2794320"/>
          </a:xfrm>
          <a:prstGeom prst="rect">
            <a:avLst/>
          </a:prstGeom>
          <a:ln w="0">
            <a:noFill/>
          </a:ln>
          <a:effectLst>
            <a:softEdge rad="317520"/>
          </a:effectLst>
        </p:spPr>
      </p:pic>
      <p:sp>
        <p:nvSpPr>
          <p:cNvPr id="289" name="PlaceHolder 2"/>
          <p:cNvSpPr>
            <a:spLocks noGrp="1"/>
          </p:cNvSpPr>
          <p:nvPr>
            <p:ph type="sldNum" idx="7"/>
          </p:nvPr>
        </p:nvSpPr>
        <p:spPr>
          <a:xfrm>
            <a:off x="11851200" y="6492960"/>
            <a:ext cx="339120" cy="363240"/>
          </a:xfrm>
          <a:prstGeom prst="rect">
            <a:avLst/>
          </a:prstGeom>
          <a:noFill/>
          <a:ln w="0">
            <a:noFill/>
          </a:ln>
        </p:spPr>
        <p:txBody>
          <a:bodyPr lIns="90000" rIns="90000" tIns="45000" bIns="45000" anchor="ctr">
            <a:noAutofit/>
          </a:bodyPr>
          <a:lstStyle>
            <a:lvl1pPr indent="0">
              <a:lnSpc>
                <a:spcPct val="100000"/>
              </a:lnSpc>
              <a:buNone/>
              <a:tabLst>
                <a:tab algn="l" pos="0"/>
              </a:tabLst>
              <a:defRPr b="0" lang="ru-RU" sz="1800" spc="-1" strike="noStrike">
                <a:solidFill>
                  <a:srgbClr val="000000"/>
                </a:solidFill>
                <a:latin typeface="Times New Roman"/>
              </a:defRPr>
            </a:lvl1pPr>
          </a:lstStyle>
          <a:p>
            <a:pPr indent="0">
              <a:lnSpc>
                <a:spcPct val="100000"/>
              </a:lnSpc>
              <a:buNone/>
              <a:tabLst>
                <a:tab algn="l" pos="0"/>
              </a:tabLst>
            </a:pPr>
            <a:r>
              <a:rPr b="0" lang="ru-RU" sz="1800" spc="-1" strike="noStrike">
                <a:solidFill>
                  <a:srgbClr val="000000"/>
                </a:solidFill>
                <a:latin typeface="Times New Roman"/>
              </a:rPr>
              <a:t>5</a:t>
            </a:r>
            <a:endParaRPr b="0" lang="ru-RU" sz="18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PlaceHolder 1"/>
          <p:cNvSpPr>
            <a:spLocks noGrp="1"/>
          </p:cNvSpPr>
          <p:nvPr>
            <p:ph type="sldNum" idx="8"/>
          </p:nvPr>
        </p:nvSpPr>
        <p:spPr>
          <a:xfrm>
            <a:off x="11776320" y="6492960"/>
            <a:ext cx="414000" cy="363240"/>
          </a:xfrm>
          <a:prstGeom prst="rect">
            <a:avLst/>
          </a:prstGeom>
          <a:noFill/>
          <a:ln w="0">
            <a:noFill/>
          </a:ln>
        </p:spPr>
        <p:txBody>
          <a:bodyPr lIns="90000" rIns="90000" tIns="45000" bIns="45000" anchor="ctr">
            <a:noAutofit/>
          </a:bodyPr>
          <a:lstStyle>
            <a:lvl1pPr indent="0">
              <a:lnSpc>
                <a:spcPct val="100000"/>
              </a:lnSpc>
              <a:buNone/>
              <a:tabLst>
                <a:tab algn="l" pos="0"/>
              </a:tabLst>
              <a:defRPr b="0" lang="ru-RU" sz="1800" spc="-1" strike="noStrike">
                <a:solidFill>
                  <a:srgbClr val="000000"/>
                </a:solidFill>
                <a:latin typeface="Times New Roman"/>
              </a:defRPr>
            </a:lvl1pPr>
          </a:lstStyle>
          <a:p>
            <a:pPr indent="0">
              <a:lnSpc>
                <a:spcPct val="100000"/>
              </a:lnSpc>
              <a:buNone/>
              <a:tabLst>
                <a:tab algn="l" pos="0"/>
              </a:tabLst>
            </a:pPr>
            <a:r>
              <a:rPr b="0" lang="ru-RU" sz="1800" spc="-1" strike="noStrike">
                <a:solidFill>
                  <a:srgbClr val="000000"/>
                </a:solidFill>
                <a:latin typeface="Times New Roman"/>
              </a:rPr>
              <a:t>6</a:t>
            </a:r>
            <a:endParaRPr b="0" lang="ru-RU" sz="1800" spc="-1" strike="noStrike">
              <a:solidFill>
                <a:srgbClr val="000000"/>
              </a:solidFill>
              <a:latin typeface="Times New Roman"/>
            </a:endParaRPr>
          </a:p>
        </p:txBody>
      </p:sp>
      <p:sp>
        <p:nvSpPr>
          <p:cNvPr id="291" name="PlaceHolder 2"/>
          <p:cNvSpPr>
            <a:spLocks noGrp="1"/>
          </p:cNvSpPr>
          <p:nvPr>
            <p:ph type="title"/>
          </p:nvPr>
        </p:nvSpPr>
        <p:spPr>
          <a:xfrm>
            <a:off x="961920" y="0"/>
            <a:ext cx="10532880" cy="836280"/>
          </a:xfrm>
          <a:prstGeom prst="rect">
            <a:avLst/>
          </a:prstGeom>
          <a:noFill/>
          <a:ln w="0">
            <a:noFill/>
          </a:ln>
        </p:spPr>
        <p:txBody>
          <a:bodyPr lIns="90000" rIns="90000" tIns="45000" bIns="45000" anchor="ctr">
            <a:noAutofit/>
          </a:bodyPr>
          <a:p>
            <a:pPr indent="0">
              <a:lnSpc>
                <a:spcPct val="90000"/>
              </a:lnSpc>
              <a:buNone/>
              <a:tabLst>
                <a:tab algn="l" pos="0"/>
              </a:tabLst>
            </a:pPr>
            <a:r>
              <a:rPr b="1" lang="ru-RU" sz="2800" spc="-1" strike="noStrike">
                <a:solidFill>
                  <a:srgbClr val="008cff"/>
                </a:solidFill>
                <a:latin typeface="Arial"/>
              </a:rPr>
              <a:t>Договор об ипотеке (существенные условия)</a:t>
            </a:r>
            <a:endParaRPr b="0" lang="ru-RU" sz="2800" spc="-1" strike="noStrike">
              <a:solidFill>
                <a:srgbClr val="000000"/>
              </a:solidFill>
              <a:latin typeface="Arial"/>
            </a:endParaRPr>
          </a:p>
        </p:txBody>
      </p:sp>
      <p:pic>
        <p:nvPicPr>
          <p:cNvPr id="292" name="Рисунок 21" descr=""/>
          <p:cNvPicPr/>
          <p:nvPr/>
        </p:nvPicPr>
        <p:blipFill>
          <a:blip r:embed="rId1"/>
          <a:stretch/>
        </p:blipFill>
        <p:spPr>
          <a:xfrm>
            <a:off x="10472400" y="1181880"/>
            <a:ext cx="1164600" cy="1670400"/>
          </a:xfrm>
          <a:prstGeom prst="rect">
            <a:avLst/>
          </a:prstGeom>
          <a:ln w="0">
            <a:noFill/>
          </a:ln>
        </p:spPr>
      </p:pic>
      <p:sp>
        <p:nvSpPr>
          <p:cNvPr id="293" name="Прямоугольник 2"/>
          <p:cNvSpPr/>
          <p:nvPr/>
        </p:nvSpPr>
        <p:spPr>
          <a:xfrm>
            <a:off x="405360" y="943200"/>
            <a:ext cx="9865080" cy="4449600"/>
          </a:xfrm>
          <a:prstGeom prst="rect">
            <a:avLst/>
          </a:prstGeom>
          <a:noFill/>
          <a:ln w="0">
            <a:noFill/>
          </a:ln>
        </p:spPr>
        <p:style>
          <a:lnRef idx="0"/>
          <a:fillRef idx="0"/>
          <a:effectRef idx="0"/>
          <a:fontRef idx="minor"/>
        </p:style>
        <p:txBody>
          <a:bodyPr lIns="90000" rIns="90000" tIns="45000" bIns="45000" anchor="t">
            <a:spAutoFit/>
          </a:bodyPr>
          <a:p>
            <a:pPr marL="272880" indent="-272880" algn="just">
              <a:lnSpc>
                <a:spcPct val="100000"/>
              </a:lnSpc>
              <a:spcBef>
                <a:spcPts val="751"/>
              </a:spcBef>
              <a:spcAft>
                <a:spcPts val="451"/>
              </a:spcAft>
              <a:buClr>
                <a:srgbClr val="008cff"/>
              </a:buClr>
              <a:buFont typeface="Wingdings" charset="2"/>
              <a:buChar char=""/>
            </a:pPr>
            <a:r>
              <a:rPr b="1" lang="ru-RU" sz="1800" spc="-1" strike="noStrike">
                <a:solidFill>
                  <a:srgbClr val="002060"/>
                </a:solidFill>
                <a:latin typeface="Arial"/>
                <a:ea typeface="DejaVu Sans"/>
              </a:rPr>
              <a:t>предмет ипотеки</a:t>
            </a:r>
            <a:r>
              <a:rPr b="0" lang="ru-RU" sz="1800" spc="-1" strike="noStrike">
                <a:solidFill>
                  <a:srgbClr val="002060"/>
                </a:solidFill>
                <a:latin typeface="Arial"/>
                <a:ea typeface="DejaVu Sans"/>
              </a:rPr>
              <a:t> – наименование объекта, его местонахождение (адрес) и описание, позволяющее идентифицировать (кадастровый номер, площадь, этажность, категория земель, вид разрешенного использования земельного участка и др.);</a:t>
            </a:r>
            <a:endParaRPr b="0" lang="ru-RU" sz="1800" spc="-1" strike="noStrike">
              <a:solidFill>
                <a:srgbClr val="000000"/>
              </a:solidFill>
              <a:latin typeface="Arial"/>
            </a:endParaRPr>
          </a:p>
          <a:p>
            <a:pPr marL="272880" indent="-272880" algn="just">
              <a:lnSpc>
                <a:spcPct val="100000"/>
              </a:lnSpc>
              <a:spcBef>
                <a:spcPts val="751"/>
              </a:spcBef>
              <a:spcAft>
                <a:spcPts val="451"/>
              </a:spcAft>
              <a:buClr>
                <a:srgbClr val="008cff"/>
              </a:buClr>
              <a:buFont typeface="Wingdings" charset="2"/>
              <a:buChar char=""/>
            </a:pPr>
            <a:r>
              <a:rPr b="1" lang="ru-RU" sz="1800" spc="-1" strike="noStrike">
                <a:solidFill>
                  <a:srgbClr val="002060"/>
                </a:solidFill>
                <a:latin typeface="Arial"/>
                <a:ea typeface="DejaVu Sans"/>
              </a:rPr>
              <a:t>сведения об ограничении (обременении объекта)</a:t>
            </a:r>
            <a:r>
              <a:rPr b="0" lang="ru-RU" sz="1800" spc="-1" strike="noStrike">
                <a:solidFill>
                  <a:srgbClr val="002060"/>
                </a:solidFill>
                <a:latin typeface="Arial"/>
                <a:ea typeface="DejaVu Sans"/>
              </a:rPr>
              <a:t> - аренда, сервитут, зоны с особым условием использования территории (ЗОУИТ) и др.;</a:t>
            </a:r>
            <a:endParaRPr b="0" lang="ru-RU" sz="1800" spc="-1" strike="noStrike">
              <a:solidFill>
                <a:srgbClr val="000000"/>
              </a:solidFill>
              <a:latin typeface="Arial"/>
            </a:endParaRPr>
          </a:p>
          <a:p>
            <a:pPr marL="272880" indent="-272880" algn="just">
              <a:lnSpc>
                <a:spcPct val="100000"/>
              </a:lnSpc>
              <a:spcBef>
                <a:spcPts val="751"/>
              </a:spcBef>
              <a:spcAft>
                <a:spcPts val="451"/>
              </a:spcAft>
              <a:buClr>
                <a:srgbClr val="008cff"/>
              </a:buClr>
              <a:buFont typeface="Wingdings" charset="2"/>
              <a:buChar char=""/>
            </a:pPr>
            <a:r>
              <a:rPr b="1" lang="ru-RU" sz="1800" spc="-1" strike="noStrike">
                <a:solidFill>
                  <a:srgbClr val="002060"/>
                </a:solidFill>
                <a:latin typeface="Arial"/>
                <a:ea typeface="DejaVu Sans"/>
              </a:rPr>
              <a:t>денежная оценка объекта недвижимости;</a:t>
            </a:r>
            <a:endParaRPr b="0" lang="ru-RU" sz="1800" spc="-1" strike="noStrike">
              <a:solidFill>
                <a:srgbClr val="000000"/>
              </a:solidFill>
              <a:latin typeface="Arial"/>
            </a:endParaRPr>
          </a:p>
          <a:p>
            <a:pPr marL="272880" indent="-272880" algn="just">
              <a:lnSpc>
                <a:spcPct val="100000"/>
              </a:lnSpc>
              <a:spcBef>
                <a:spcPts val="751"/>
              </a:spcBef>
              <a:spcAft>
                <a:spcPts val="451"/>
              </a:spcAft>
              <a:buClr>
                <a:srgbClr val="008cff"/>
              </a:buClr>
              <a:buFont typeface="Wingdings" charset="2"/>
              <a:buChar char=""/>
            </a:pPr>
            <a:r>
              <a:rPr b="1" lang="ru-RU" sz="1800" spc="-1" strike="noStrike">
                <a:solidFill>
                  <a:srgbClr val="002060"/>
                </a:solidFill>
                <a:latin typeface="Arial"/>
                <a:ea typeface="DejaVu Sans"/>
              </a:rPr>
              <a:t>право, в силу которого объект недвижимости принадлежит залогодателю </a:t>
            </a:r>
            <a:r>
              <a:rPr b="0" lang="ru-RU" sz="1800" spc="-1" strike="noStrike">
                <a:solidFill>
                  <a:srgbClr val="002060"/>
                </a:solidFill>
                <a:latin typeface="Arial"/>
                <a:ea typeface="DejaVu Sans"/>
              </a:rPr>
              <a:t>(дата государственной регистрации и номер регистрации этого права в ЕГРН);</a:t>
            </a:r>
            <a:endParaRPr b="0" lang="ru-RU" sz="1800" spc="-1" strike="noStrike">
              <a:solidFill>
                <a:srgbClr val="000000"/>
              </a:solidFill>
              <a:latin typeface="Arial"/>
            </a:endParaRPr>
          </a:p>
          <a:p>
            <a:pPr marL="272880" indent="-272880" algn="just">
              <a:lnSpc>
                <a:spcPct val="100000"/>
              </a:lnSpc>
              <a:spcBef>
                <a:spcPts val="751"/>
              </a:spcBef>
              <a:spcAft>
                <a:spcPts val="451"/>
              </a:spcAft>
              <a:buClr>
                <a:srgbClr val="008cff"/>
              </a:buClr>
              <a:buFont typeface="Wingdings" charset="2"/>
              <a:buChar char=""/>
            </a:pPr>
            <a:r>
              <a:rPr b="1" lang="ru-RU" sz="1800" spc="-1" strike="noStrike">
                <a:solidFill>
                  <a:srgbClr val="002060"/>
                </a:solidFill>
                <a:latin typeface="Arial"/>
                <a:ea typeface="DejaVu Sans"/>
              </a:rPr>
              <a:t>обеспечиваемое обязательство: его существо, основание возникновения </a:t>
            </a:r>
            <a:r>
              <a:rPr b="0" lang="ru-RU" sz="1800" spc="-1" strike="noStrike">
                <a:solidFill>
                  <a:srgbClr val="002060"/>
                </a:solidFill>
                <a:latin typeface="Arial"/>
                <a:ea typeface="DejaVu Sans"/>
              </a:rPr>
              <a:t>(кредитный договор, договор займа, договор подряда и т.д.)</a:t>
            </a:r>
            <a:r>
              <a:rPr b="1" lang="ru-RU" sz="1800" spc="-1" strike="noStrike">
                <a:solidFill>
                  <a:srgbClr val="002060"/>
                </a:solidFill>
                <a:latin typeface="Arial"/>
                <a:ea typeface="DejaVu Sans"/>
              </a:rPr>
              <a:t>, размер и срок исполнения </a:t>
            </a:r>
            <a:endParaRPr b="0" lang="ru-RU" sz="1800" spc="-1" strike="noStrike">
              <a:solidFill>
                <a:srgbClr val="000000"/>
              </a:solidFill>
              <a:latin typeface="Arial"/>
            </a:endParaRPr>
          </a:p>
          <a:p>
            <a:pPr marL="272880" indent="-272880" algn="just">
              <a:lnSpc>
                <a:spcPct val="100000"/>
              </a:lnSpc>
              <a:spcBef>
                <a:spcPts val="751"/>
              </a:spcBef>
              <a:spcAft>
                <a:spcPts val="451"/>
              </a:spcAft>
              <a:buClr>
                <a:srgbClr val="008cff"/>
              </a:buClr>
              <a:buFont typeface="Wingdings" charset="2"/>
              <a:buChar char=""/>
            </a:pPr>
            <a:r>
              <a:rPr b="1" lang="ru-RU" sz="1800" spc="-1" strike="noStrike">
                <a:solidFill>
                  <a:srgbClr val="002060"/>
                </a:solidFill>
                <a:latin typeface="Arial"/>
                <a:ea typeface="DejaVu Sans"/>
              </a:rPr>
              <a:t>любые другие условия</a:t>
            </a:r>
            <a:r>
              <a:rPr b="0" lang="ru-RU" sz="1800" spc="-1" strike="noStrike">
                <a:solidFill>
                  <a:srgbClr val="002060"/>
                </a:solidFill>
                <a:latin typeface="Arial"/>
                <a:ea typeface="DejaVu Sans"/>
              </a:rPr>
              <a:t>, которые потребует согласовать одна из сторон, так как в этом случае они являются </a:t>
            </a:r>
            <a:r>
              <a:rPr b="1" lang="ru-RU" sz="1800" spc="-1" strike="noStrike">
                <a:solidFill>
                  <a:srgbClr val="002060"/>
                </a:solidFill>
                <a:latin typeface="Arial"/>
                <a:ea typeface="DejaVu Sans"/>
              </a:rPr>
              <a:t>существенными </a:t>
            </a:r>
            <a:r>
              <a:rPr b="0" lang="ru-RU" sz="1800" spc="-1" strike="noStrike">
                <a:solidFill>
                  <a:srgbClr val="002060"/>
                </a:solidFill>
                <a:latin typeface="Arial"/>
                <a:ea typeface="DejaVu Sans"/>
              </a:rPr>
              <a:t>(п. 1 ст. 432 ГК РФ)</a:t>
            </a:r>
            <a:r>
              <a:rPr b="0" lang="ru-RU" sz="2000" spc="-1" strike="noStrike">
                <a:solidFill>
                  <a:srgbClr val="002060"/>
                </a:solidFill>
                <a:latin typeface="Arial"/>
                <a:ea typeface="DejaVu Sans"/>
              </a:rPr>
              <a:t> </a:t>
            </a:r>
            <a:endParaRPr b="0" lang="ru-RU" sz="2000" spc="-1" strike="noStrike">
              <a:solidFill>
                <a:srgbClr val="000000"/>
              </a:solidFill>
              <a:latin typeface="Arial"/>
            </a:endParaRPr>
          </a:p>
        </p:txBody>
      </p:sp>
      <p:sp>
        <p:nvSpPr>
          <p:cNvPr id="294" name="Скругленный прямоугольник 24"/>
          <p:cNvSpPr/>
          <p:nvPr/>
        </p:nvSpPr>
        <p:spPr>
          <a:xfrm>
            <a:off x="900000" y="5562000"/>
            <a:ext cx="10988280" cy="736920"/>
          </a:xfrm>
          <a:prstGeom prst="roundRect">
            <a:avLst>
              <a:gd name="adj" fmla="val 16667"/>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spcBef>
                <a:spcPts val="751"/>
              </a:spcBef>
              <a:spcAft>
                <a:spcPts val="451"/>
              </a:spcAft>
            </a:pPr>
            <a:r>
              <a:rPr b="1" lang="ru-RU" sz="1800" spc="-1" strike="noStrike">
                <a:solidFill>
                  <a:srgbClr val="002060"/>
                </a:solidFill>
                <a:latin typeface="Arial"/>
                <a:ea typeface="DejaVu Sans"/>
              </a:rPr>
              <a:t>Отсутствие в договоре об ипотеке существенных условий делает такой договор </a:t>
            </a:r>
            <a:r>
              <a:rPr b="1" lang="ru-RU" sz="1800" spc="-1" strike="noStrike">
                <a:solidFill>
                  <a:srgbClr val="7030a0"/>
                </a:solidFill>
                <a:latin typeface="Arial"/>
                <a:ea typeface="DejaVu Sans"/>
              </a:rPr>
              <a:t>НЕЗАКЛЮЧЕННЫМ</a:t>
            </a:r>
            <a:r>
              <a:rPr b="1" lang="ru-RU" sz="1800" spc="-1" strike="noStrike">
                <a:solidFill>
                  <a:srgbClr val="002060"/>
                </a:solidFill>
                <a:latin typeface="Arial"/>
                <a:ea typeface="DejaVu Sans"/>
              </a:rPr>
              <a:t> (ст. 432 ГК РФ)</a:t>
            </a:r>
            <a:endParaRPr b="0" lang="ru-RU" sz="1800" spc="-1" strike="noStrike">
              <a:solidFill>
                <a:srgbClr val="000000"/>
              </a:solidFill>
              <a:latin typeface="Arial"/>
            </a:endParaRPr>
          </a:p>
        </p:txBody>
      </p:sp>
      <p:pic>
        <p:nvPicPr>
          <p:cNvPr id="295" name="Рисунок 25" descr=""/>
          <p:cNvPicPr/>
          <p:nvPr/>
        </p:nvPicPr>
        <p:blipFill>
          <a:blip r:embed="rId2"/>
          <a:stretch/>
        </p:blipFill>
        <p:spPr>
          <a:xfrm>
            <a:off x="180000" y="5760000"/>
            <a:ext cx="513360" cy="4845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PlaceHolder 1"/>
          <p:cNvSpPr>
            <a:spLocks noGrp="1"/>
          </p:cNvSpPr>
          <p:nvPr>
            <p:ph type="title"/>
          </p:nvPr>
        </p:nvSpPr>
        <p:spPr>
          <a:xfrm>
            <a:off x="961920" y="0"/>
            <a:ext cx="11007720" cy="836280"/>
          </a:xfrm>
          <a:prstGeom prst="rect">
            <a:avLst/>
          </a:prstGeom>
          <a:noFill/>
          <a:ln w="0">
            <a:noFill/>
          </a:ln>
        </p:spPr>
        <p:txBody>
          <a:bodyPr lIns="90000" rIns="90000" tIns="45000" bIns="45000" anchor="ctr">
            <a:normAutofit/>
          </a:bodyPr>
          <a:p>
            <a:pPr indent="0">
              <a:lnSpc>
                <a:spcPct val="90000"/>
              </a:lnSpc>
              <a:buNone/>
              <a:tabLst>
                <a:tab algn="l" pos="0"/>
              </a:tabLst>
            </a:pPr>
            <a:r>
              <a:rPr b="1" lang="ru-RU" sz="2800" spc="-1" strike="noStrike">
                <a:solidFill>
                  <a:srgbClr val="1890fb"/>
                </a:solidFill>
                <a:latin typeface="Arial"/>
                <a:ea typeface="Times New Roman"/>
              </a:rPr>
              <a:t>Договор об ипотеке (форма договора)</a:t>
            </a:r>
            <a:endParaRPr b="0" lang="ru-RU" sz="2800" spc="-1" strike="noStrike">
              <a:solidFill>
                <a:srgbClr val="000000"/>
              </a:solidFill>
              <a:latin typeface="Arial"/>
            </a:endParaRPr>
          </a:p>
        </p:txBody>
      </p:sp>
      <p:sp>
        <p:nvSpPr>
          <p:cNvPr id="297" name="Прямоугольник 38"/>
          <p:cNvSpPr/>
          <p:nvPr/>
        </p:nvSpPr>
        <p:spPr>
          <a:xfrm>
            <a:off x="10202040" y="1640160"/>
            <a:ext cx="1427040" cy="488160"/>
          </a:xfrm>
          <a:prstGeom prst="rect">
            <a:avLst/>
          </a:prstGeom>
          <a:noFill/>
          <a:ln w="0">
            <a:noFill/>
          </a:ln>
        </p:spPr>
        <p:style>
          <a:lnRef idx="0"/>
          <a:fillRef idx="0"/>
          <a:effectRef idx="0"/>
          <a:fontRef idx="minor"/>
        </p:style>
        <p:txBody>
          <a:bodyPr lIns="159840" rIns="159840" tIns="79920" bIns="79920" anchor="t">
            <a:spAutoFit/>
          </a:bodyPr>
          <a:p>
            <a:pPr>
              <a:lnSpc>
                <a:spcPct val="100000"/>
              </a:lnSpc>
            </a:pPr>
            <a:endParaRPr b="1" lang="ru-RU" sz="2150" spc="-1" strike="noStrike">
              <a:solidFill>
                <a:srgbClr val="008cff"/>
              </a:solidFill>
              <a:latin typeface="Arial"/>
              <a:ea typeface="DejaVu Sans"/>
            </a:endParaRPr>
          </a:p>
        </p:txBody>
      </p:sp>
      <p:sp>
        <p:nvSpPr>
          <p:cNvPr id="298" name="Скругленный прямоугольник 4"/>
          <p:cNvSpPr/>
          <p:nvPr/>
        </p:nvSpPr>
        <p:spPr>
          <a:xfrm>
            <a:off x="497520" y="2130120"/>
            <a:ext cx="5053320" cy="4168800"/>
          </a:xfrm>
          <a:prstGeom prst="roundRect">
            <a:avLst>
              <a:gd name="adj" fmla="val 16667"/>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marL="285840" indent="-285840" algn="just">
              <a:lnSpc>
                <a:spcPct val="100000"/>
              </a:lnSpc>
              <a:buClr>
                <a:srgbClr val="000000"/>
              </a:buClr>
              <a:buFont typeface="Wingdings" charset="2"/>
              <a:buChar char=""/>
            </a:pPr>
            <a:r>
              <a:rPr b="0" lang="ru-RU" sz="1600" spc="-1" strike="noStrike">
                <a:solidFill>
                  <a:srgbClr val="002060"/>
                </a:solidFill>
                <a:latin typeface="Arial"/>
                <a:ea typeface="DejaVu Sans"/>
              </a:rPr>
              <a:t>в залог передается недвижимое имущество принадлежащее физическому лицу, находящимся под опекой</a:t>
            </a:r>
            <a:endParaRPr b="0" lang="ru-RU" sz="1600" spc="-1" strike="noStrike">
              <a:solidFill>
                <a:srgbClr val="000000"/>
              </a:solidFill>
              <a:latin typeface="Arial"/>
            </a:endParaRPr>
          </a:p>
          <a:p>
            <a:pPr algn="just">
              <a:lnSpc>
                <a:spcPct val="100000"/>
              </a:lnSpc>
            </a:pPr>
            <a:endParaRPr b="0" lang="ru-RU" sz="1600" spc="-1" strike="noStrike">
              <a:solidFill>
                <a:srgbClr val="000000"/>
              </a:solidFill>
              <a:latin typeface="Arial"/>
            </a:endParaRPr>
          </a:p>
          <a:p>
            <a:pPr marL="285840" indent="-285840" algn="just">
              <a:lnSpc>
                <a:spcPct val="100000"/>
              </a:lnSpc>
              <a:buClr>
                <a:srgbClr val="000000"/>
              </a:buClr>
              <a:buFont typeface="Wingdings" charset="2"/>
              <a:buChar char=""/>
            </a:pPr>
            <a:r>
              <a:rPr b="0" lang="ru-RU" sz="1600" spc="-1" strike="noStrike">
                <a:solidFill>
                  <a:srgbClr val="002060"/>
                </a:solidFill>
                <a:latin typeface="Arial"/>
                <a:ea typeface="DejaVu Sans"/>
              </a:rPr>
              <a:t>ипотека обеспечивает обязательства должника по нотариальному договору</a:t>
            </a:r>
            <a:endParaRPr b="0" lang="ru-RU" sz="1600" spc="-1" strike="noStrike">
              <a:solidFill>
                <a:srgbClr val="000000"/>
              </a:solidFill>
              <a:latin typeface="Arial"/>
            </a:endParaRPr>
          </a:p>
          <a:p>
            <a:pPr algn="just">
              <a:lnSpc>
                <a:spcPct val="100000"/>
              </a:lnSpc>
            </a:pPr>
            <a:endParaRPr b="0" lang="ru-RU" sz="1600" spc="-1" strike="noStrike">
              <a:solidFill>
                <a:srgbClr val="000000"/>
              </a:solidFill>
              <a:latin typeface="Arial"/>
            </a:endParaRPr>
          </a:p>
          <a:p>
            <a:pPr marL="285840" indent="-285840" algn="just">
              <a:lnSpc>
                <a:spcPct val="100000"/>
              </a:lnSpc>
              <a:buClr>
                <a:srgbClr val="000000"/>
              </a:buClr>
              <a:buFont typeface="Wingdings" charset="2"/>
              <a:buChar char=""/>
            </a:pPr>
            <a:r>
              <a:rPr b="0" lang="ru-RU" sz="1600" spc="-1" strike="noStrike">
                <a:solidFill>
                  <a:srgbClr val="002060"/>
                </a:solidFill>
                <a:latin typeface="Arial"/>
                <a:ea typeface="DejaVu Sans"/>
              </a:rPr>
              <a:t>в залог передается доля в праве общей долевой собственности, за исключением случаев, установленных законом</a:t>
            </a:r>
            <a:endParaRPr b="0" lang="ru-RU" sz="1600" spc="-1" strike="noStrike">
              <a:solidFill>
                <a:srgbClr val="000000"/>
              </a:solidFill>
              <a:latin typeface="Arial"/>
            </a:endParaRPr>
          </a:p>
          <a:p>
            <a:pPr algn="just">
              <a:lnSpc>
                <a:spcPct val="100000"/>
              </a:lnSpc>
            </a:pPr>
            <a:endParaRPr b="0" lang="ru-RU" sz="1600" spc="-1" strike="noStrike">
              <a:solidFill>
                <a:srgbClr val="000000"/>
              </a:solidFill>
              <a:latin typeface="Arial"/>
            </a:endParaRPr>
          </a:p>
          <a:p>
            <a:pPr marL="285840" indent="-285840" algn="just">
              <a:lnSpc>
                <a:spcPct val="100000"/>
              </a:lnSpc>
              <a:buClr>
                <a:srgbClr val="000000"/>
              </a:buClr>
              <a:buFont typeface="Wingdings" charset="2"/>
              <a:buChar char=""/>
            </a:pPr>
            <a:r>
              <a:rPr b="0" lang="ru-RU" sz="1600" spc="-1" strike="noStrike">
                <a:solidFill>
                  <a:srgbClr val="002060"/>
                </a:solidFill>
                <a:latin typeface="Arial"/>
                <a:ea typeface="DejaVu Sans"/>
              </a:rPr>
              <a:t>взыскание на заложенную недвижимость обращается без суда по исполнительной надписи нотариуса</a:t>
            </a:r>
            <a:endParaRPr b="0" lang="ru-RU" sz="1600" spc="-1" strike="noStrike">
              <a:solidFill>
                <a:srgbClr val="000000"/>
              </a:solidFill>
              <a:latin typeface="Arial"/>
            </a:endParaRPr>
          </a:p>
        </p:txBody>
      </p:sp>
      <p:sp>
        <p:nvSpPr>
          <p:cNvPr id="299" name="Скругленный прямоугольник 5"/>
          <p:cNvSpPr/>
          <p:nvPr/>
        </p:nvSpPr>
        <p:spPr>
          <a:xfrm>
            <a:off x="6522120" y="2160000"/>
            <a:ext cx="5053320" cy="4148280"/>
          </a:xfrm>
          <a:prstGeom prst="roundRect">
            <a:avLst>
              <a:gd name="adj" fmla="val 16667"/>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marL="285840" indent="-285840" algn="just">
              <a:lnSpc>
                <a:spcPct val="100000"/>
              </a:lnSpc>
              <a:buClr>
                <a:srgbClr val="000000"/>
              </a:buClr>
              <a:buFont typeface="Wingdings" charset="2"/>
              <a:buChar char=""/>
            </a:pPr>
            <a:endParaRPr b="0" lang="ru-RU" sz="1600" spc="-1" strike="noStrike">
              <a:solidFill>
                <a:srgbClr val="000000"/>
              </a:solidFill>
              <a:latin typeface="Arial"/>
            </a:endParaRPr>
          </a:p>
          <a:p>
            <a:pPr marL="285840" indent="-285840" algn="just">
              <a:lnSpc>
                <a:spcPct val="100000"/>
              </a:lnSpc>
              <a:buClr>
                <a:srgbClr val="000000"/>
              </a:buClr>
              <a:buFont typeface="Wingdings" charset="2"/>
              <a:buChar char=""/>
            </a:pPr>
            <a:r>
              <a:rPr b="0" lang="ru-RU" sz="1600" spc="-1" strike="noStrike">
                <a:solidFill>
                  <a:srgbClr val="002060"/>
                </a:solidFill>
                <a:latin typeface="Arial"/>
                <a:ea typeface="DejaVu Sans"/>
              </a:rPr>
              <a:t>в залог передается доля в праве общей долевой собственности по договору ипотеки с кредитной организацией</a:t>
            </a:r>
            <a:endParaRPr b="0" lang="ru-RU" sz="1600" spc="-1" strike="noStrike">
              <a:solidFill>
                <a:srgbClr val="000000"/>
              </a:solidFill>
              <a:latin typeface="Arial"/>
            </a:endParaRPr>
          </a:p>
          <a:p>
            <a:pPr algn="just">
              <a:lnSpc>
                <a:spcPct val="100000"/>
              </a:lnSpc>
            </a:pPr>
            <a:endParaRPr b="0" lang="ru-RU" sz="1600" spc="-1" strike="noStrike">
              <a:solidFill>
                <a:srgbClr val="000000"/>
              </a:solidFill>
              <a:latin typeface="Arial"/>
            </a:endParaRPr>
          </a:p>
          <a:p>
            <a:pPr marL="285840" indent="-285840" algn="just">
              <a:lnSpc>
                <a:spcPct val="100000"/>
              </a:lnSpc>
              <a:buClr>
                <a:srgbClr val="000000"/>
              </a:buClr>
              <a:buFont typeface="Wingdings" charset="2"/>
              <a:buChar char=""/>
            </a:pPr>
            <a:r>
              <a:rPr b="0" lang="ru-RU" sz="1600" spc="-1" strike="noStrike">
                <a:solidFill>
                  <a:srgbClr val="002060"/>
                </a:solidFill>
                <a:latin typeface="Arial"/>
                <a:ea typeface="DejaVu Sans"/>
              </a:rPr>
              <a:t>доли закладываются всеми сособственниками по одной сделке</a:t>
            </a:r>
            <a:endParaRPr b="0" lang="ru-RU" sz="1600" spc="-1" strike="noStrike">
              <a:solidFill>
                <a:srgbClr val="000000"/>
              </a:solidFill>
              <a:latin typeface="Arial"/>
            </a:endParaRPr>
          </a:p>
          <a:p>
            <a:pPr algn="just">
              <a:lnSpc>
                <a:spcPct val="100000"/>
              </a:lnSpc>
            </a:pPr>
            <a:endParaRPr b="0" lang="ru-RU" sz="1600" spc="-1" strike="noStrike">
              <a:solidFill>
                <a:srgbClr val="000000"/>
              </a:solidFill>
              <a:latin typeface="Arial"/>
            </a:endParaRPr>
          </a:p>
          <a:p>
            <a:pPr marL="285840" indent="-285840" algn="just">
              <a:lnSpc>
                <a:spcPct val="100000"/>
              </a:lnSpc>
              <a:buClr>
                <a:srgbClr val="000000"/>
              </a:buClr>
              <a:buFont typeface="Wingdings" charset="2"/>
              <a:buChar char=""/>
            </a:pPr>
            <a:r>
              <a:rPr b="0" lang="ru-RU" sz="1600" spc="-1" strike="noStrike">
                <a:solidFill>
                  <a:srgbClr val="002060"/>
                </a:solidFill>
                <a:latin typeface="Arial"/>
                <a:ea typeface="DejaVu Sans"/>
              </a:rPr>
              <a:t>в случае залога здания, помещения одновременно с долей в праве общей собственности на землю под ними</a:t>
            </a:r>
            <a:endParaRPr b="0" lang="ru-RU" sz="1600" spc="-1" strike="noStrike">
              <a:solidFill>
                <a:srgbClr val="000000"/>
              </a:solidFill>
              <a:latin typeface="Arial"/>
            </a:endParaRPr>
          </a:p>
        </p:txBody>
      </p:sp>
      <p:sp>
        <p:nvSpPr>
          <p:cNvPr id="300" name="Скругленный прямоугольник 6"/>
          <p:cNvSpPr/>
          <p:nvPr/>
        </p:nvSpPr>
        <p:spPr>
          <a:xfrm>
            <a:off x="577800" y="1020960"/>
            <a:ext cx="4892400" cy="702720"/>
          </a:xfrm>
          <a:prstGeom prst="roundRect">
            <a:avLst>
              <a:gd name="adj"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90000"/>
              </a:lnSpc>
              <a:spcBef>
                <a:spcPts val="751"/>
              </a:spcBef>
            </a:pPr>
            <a:endParaRPr b="0" lang="ru-RU" sz="1600" spc="-1" strike="noStrike">
              <a:solidFill>
                <a:srgbClr val="000000"/>
              </a:solidFill>
              <a:latin typeface="Arial"/>
            </a:endParaRPr>
          </a:p>
          <a:p>
            <a:pPr>
              <a:lnSpc>
                <a:spcPct val="90000"/>
              </a:lnSpc>
              <a:spcBef>
                <a:spcPts val="751"/>
              </a:spcBef>
            </a:pPr>
            <a:endParaRPr b="0" lang="ru-RU" sz="1600" spc="-1" strike="noStrike">
              <a:solidFill>
                <a:srgbClr val="000000"/>
              </a:solidFill>
              <a:latin typeface="Arial"/>
            </a:endParaRPr>
          </a:p>
          <a:p>
            <a:pPr algn="ctr">
              <a:lnSpc>
                <a:spcPct val="90000"/>
              </a:lnSpc>
              <a:spcBef>
                <a:spcPts val="751"/>
              </a:spcBef>
            </a:pPr>
            <a:r>
              <a:rPr b="1" lang="ru-RU" sz="2400" spc="-1" strike="noStrike">
                <a:solidFill>
                  <a:srgbClr val="002060"/>
                </a:solidFill>
                <a:latin typeface="Arial"/>
                <a:ea typeface="DejaVu Sans"/>
              </a:rPr>
              <a:t>НОТАРИАЛЬНАЯ, если:</a:t>
            </a:r>
            <a:endParaRPr b="0" lang="ru-RU" sz="2400" spc="-1" strike="noStrike">
              <a:solidFill>
                <a:srgbClr val="000000"/>
              </a:solidFill>
              <a:latin typeface="Arial"/>
            </a:endParaRPr>
          </a:p>
          <a:p>
            <a:pPr>
              <a:lnSpc>
                <a:spcPct val="100000"/>
              </a:lnSpc>
            </a:pPr>
            <a:endParaRPr b="0" lang="ru-RU" sz="1600" spc="-1" strike="noStrike">
              <a:solidFill>
                <a:srgbClr val="000000"/>
              </a:solidFill>
              <a:latin typeface="Arial"/>
            </a:endParaRPr>
          </a:p>
          <a:p>
            <a:pPr>
              <a:lnSpc>
                <a:spcPct val="100000"/>
              </a:lnSpc>
            </a:pPr>
            <a:endParaRPr b="0" lang="ru-RU" sz="1600" spc="-1" strike="noStrike">
              <a:solidFill>
                <a:srgbClr val="000000"/>
              </a:solidFill>
              <a:latin typeface="Arial"/>
            </a:endParaRPr>
          </a:p>
          <a:p>
            <a:pPr algn="ctr">
              <a:lnSpc>
                <a:spcPct val="100000"/>
              </a:lnSpc>
            </a:pPr>
            <a:endParaRPr b="0" lang="ru-RU" sz="1600" spc="-1" strike="noStrike">
              <a:solidFill>
                <a:srgbClr val="000000"/>
              </a:solidFill>
              <a:latin typeface="Arial"/>
            </a:endParaRPr>
          </a:p>
        </p:txBody>
      </p:sp>
      <p:sp>
        <p:nvSpPr>
          <p:cNvPr id="301" name="Скругленный прямоугольник 7"/>
          <p:cNvSpPr/>
          <p:nvPr/>
        </p:nvSpPr>
        <p:spPr>
          <a:xfrm>
            <a:off x="6466680" y="1020960"/>
            <a:ext cx="5053320" cy="702720"/>
          </a:xfrm>
          <a:prstGeom prst="roundRect">
            <a:avLst>
              <a:gd name="adj"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90000"/>
              </a:lnSpc>
              <a:spcBef>
                <a:spcPts val="751"/>
              </a:spcBef>
            </a:pPr>
            <a:endParaRPr b="0" lang="ru-RU" sz="1600" spc="-1" strike="noStrike">
              <a:solidFill>
                <a:srgbClr val="000000"/>
              </a:solidFill>
              <a:latin typeface="Arial"/>
            </a:endParaRPr>
          </a:p>
          <a:p>
            <a:pPr algn="ctr">
              <a:lnSpc>
                <a:spcPct val="90000"/>
              </a:lnSpc>
              <a:spcBef>
                <a:spcPts val="751"/>
              </a:spcBef>
            </a:pPr>
            <a:endParaRPr b="0" lang="ru-RU" sz="1800" spc="-1" strike="noStrike">
              <a:solidFill>
                <a:srgbClr val="000000"/>
              </a:solidFill>
              <a:latin typeface="Arial"/>
            </a:endParaRPr>
          </a:p>
          <a:p>
            <a:pPr algn="ctr">
              <a:lnSpc>
                <a:spcPct val="90000"/>
              </a:lnSpc>
              <a:spcBef>
                <a:spcPts val="751"/>
              </a:spcBef>
            </a:pPr>
            <a:r>
              <a:rPr b="1" lang="ru-RU" sz="2400" spc="-1" strike="noStrike">
                <a:solidFill>
                  <a:srgbClr val="002060"/>
                </a:solidFill>
                <a:latin typeface="Arial"/>
                <a:ea typeface="DejaVu Sans"/>
              </a:rPr>
              <a:t>ПРОСТАЯ ПИСЬМЕННАЯ, если: </a:t>
            </a:r>
            <a:endParaRPr b="0" lang="ru-RU" sz="2400" spc="-1" strike="noStrike">
              <a:solidFill>
                <a:srgbClr val="000000"/>
              </a:solidFill>
              <a:latin typeface="Arial"/>
            </a:endParaRPr>
          </a:p>
          <a:p>
            <a:pPr>
              <a:lnSpc>
                <a:spcPct val="100000"/>
              </a:lnSpc>
            </a:pPr>
            <a:endParaRPr b="0" lang="ru-RU" sz="1600" spc="-1" strike="noStrike">
              <a:solidFill>
                <a:srgbClr val="000000"/>
              </a:solidFill>
              <a:latin typeface="Arial"/>
            </a:endParaRPr>
          </a:p>
          <a:p>
            <a:pPr>
              <a:lnSpc>
                <a:spcPct val="100000"/>
              </a:lnSpc>
            </a:pPr>
            <a:endParaRPr b="0" lang="ru-RU" sz="1600" spc="-1" strike="noStrike">
              <a:solidFill>
                <a:srgbClr val="000000"/>
              </a:solidFill>
              <a:latin typeface="Arial"/>
            </a:endParaRPr>
          </a:p>
          <a:p>
            <a:pPr algn="ctr">
              <a:lnSpc>
                <a:spcPct val="100000"/>
              </a:lnSpc>
            </a:pPr>
            <a:endParaRPr b="0" lang="ru-RU" sz="1600" spc="-1" strike="noStrike">
              <a:solidFill>
                <a:srgbClr val="000000"/>
              </a:solidFill>
              <a:latin typeface="Arial"/>
            </a:endParaRPr>
          </a:p>
        </p:txBody>
      </p:sp>
      <p:sp>
        <p:nvSpPr>
          <p:cNvPr id="302" name="AutoShape 21"/>
          <p:cNvSpPr/>
          <p:nvPr/>
        </p:nvSpPr>
        <p:spPr>
          <a:xfrm flipV="1" rot="5400000">
            <a:off x="2805480" y="1772640"/>
            <a:ext cx="437760" cy="308880"/>
          </a:xfrm>
          <a:prstGeom prst="rightArrow">
            <a:avLst>
              <a:gd name="adj1" fmla="val 50000"/>
              <a:gd name="adj2" fmla="val 102126"/>
            </a:avLst>
          </a:prstGeom>
          <a:solidFill>
            <a:srgbClr val="008cff"/>
          </a:solidFill>
          <a:ln w="19050">
            <a:solidFill>
              <a:srgbClr val="ffffff"/>
            </a:solidFill>
            <a:miter/>
          </a:ln>
        </p:spPr>
        <p:style>
          <a:lnRef idx="0"/>
          <a:fillRef idx="0"/>
          <a:effectRef idx="0"/>
          <a:fontRef idx="minor"/>
        </p:style>
        <p:txBody>
          <a:bodyPr wrap="none" lIns="90000" rIns="90000" tIns="45000" bIns="45000" anchor="ctr">
            <a:noAutofit/>
          </a:bodyPr>
          <a:p>
            <a:pPr>
              <a:lnSpc>
                <a:spcPct val="100000"/>
              </a:lnSpc>
              <a:tabLst>
                <a:tab algn="l" pos="0"/>
              </a:tabLst>
            </a:pPr>
            <a:endParaRPr b="0" lang="ru-RU" sz="400" spc="-1" strike="noStrike">
              <a:solidFill>
                <a:srgbClr val="ffffff"/>
              </a:solidFill>
              <a:latin typeface="Arial"/>
              <a:ea typeface="DejaVu Sans"/>
            </a:endParaRPr>
          </a:p>
        </p:txBody>
      </p:sp>
      <p:sp>
        <p:nvSpPr>
          <p:cNvPr id="303" name="AutoShape 21"/>
          <p:cNvSpPr/>
          <p:nvPr/>
        </p:nvSpPr>
        <p:spPr>
          <a:xfrm flipV="1" rot="5400000">
            <a:off x="8774640" y="1790280"/>
            <a:ext cx="437760" cy="308880"/>
          </a:xfrm>
          <a:prstGeom prst="rightArrow">
            <a:avLst>
              <a:gd name="adj1" fmla="val 50000"/>
              <a:gd name="adj2" fmla="val 102126"/>
            </a:avLst>
          </a:prstGeom>
          <a:solidFill>
            <a:srgbClr val="008cff"/>
          </a:solidFill>
          <a:ln w="19050">
            <a:solidFill>
              <a:srgbClr val="ffffff"/>
            </a:solidFill>
            <a:miter/>
          </a:ln>
        </p:spPr>
        <p:style>
          <a:lnRef idx="0"/>
          <a:fillRef idx="0"/>
          <a:effectRef idx="0"/>
          <a:fontRef idx="minor"/>
        </p:style>
        <p:txBody>
          <a:bodyPr wrap="none" lIns="90000" rIns="90000" tIns="45000" bIns="45000" anchor="ctr">
            <a:noAutofit/>
          </a:bodyPr>
          <a:p>
            <a:pPr>
              <a:lnSpc>
                <a:spcPct val="100000"/>
              </a:lnSpc>
              <a:tabLst>
                <a:tab algn="l" pos="0"/>
              </a:tabLst>
            </a:pPr>
            <a:endParaRPr b="0" lang="ru-RU" sz="400" spc="-1" strike="noStrike">
              <a:solidFill>
                <a:srgbClr val="ffffff"/>
              </a:solidFill>
              <a:latin typeface="Arial"/>
              <a:ea typeface="DejaVu Sans"/>
            </a:endParaRPr>
          </a:p>
        </p:txBody>
      </p:sp>
      <p:sp>
        <p:nvSpPr>
          <p:cNvPr id="304" name="PlaceHolder 2"/>
          <p:cNvSpPr>
            <a:spLocks noGrp="1"/>
          </p:cNvSpPr>
          <p:nvPr>
            <p:ph type="sldNum" idx="9"/>
          </p:nvPr>
        </p:nvSpPr>
        <p:spPr>
          <a:xfrm>
            <a:off x="11869920" y="6492960"/>
            <a:ext cx="320400" cy="363240"/>
          </a:xfrm>
          <a:prstGeom prst="rect">
            <a:avLst/>
          </a:prstGeom>
          <a:noFill/>
          <a:ln w="0">
            <a:noFill/>
          </a:ln>
        </p:spPr>
        <p:txBody>
          <a:bodyPr lIns="90000" rIns="90000" tIns="45000" bIns="45000" anchor="ctr">
            <a:noAutofit/>
          </a:bodyPr>
          <a:lstStyle>
            <a:lvl1pPr indent="0">
              <a:lnSpc>
                <a:spcPct val="100000"/>
              </a:lnSpc>
              <a:buNone/>
              <a:tabLst>
                <a:tab algn="l" pos="0"/>
              </a:tabLst>
              <a:defRPr b="0" lang="ru-RU" sz="1800" spc="-1" strike="noStrike">
                <a:solidFill>
                  <a:srgbClr val="000000"/>
                </a:solidFill>
                <a:latin typeface="Times New Roman"/>
              </a:defRPr>
            </a:lvl1pPr>
          </a:lstStyle>
          <a:p>
            <a:pPr indent="0">
              <a:lnSpc>
                <a:spcPct val="100000"/>
              </a:lnSpc>
              <a:buNone/>
              <a:tabLst>
                <a:tab algn="l" pos="0"/>
              </a:tabLst>
            </a:pPr>
            <a:r>
              <a:rPr b="0" lang="ru-RU" sz="1800" spc="-1" strike="noStrike">
                <a:solidFill>
                  <a:srgbClr val="000000"/>
                </a:solidFill>
                <a:latin typeface="Times New Roman"/>
              </a:rPr>
              <a:t>7</a:t>
            </a:r>
            <a:endParaRPr b="0" lang="ru-RU" sz="18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PlaceHolder 1"/>
          <p:cNvSpPr>
            <a:spLocks noGrp="1"/>
          </p:cNvSpPr>
          <p:nvPr>
            <p:ph type="title"/>
          </p:nvPr>
        </p:nvSpPr>
        <p:spPr>
          <a:xfrm>
            <a:off x="961920" y="0"/>
            <a:ext cx="10532880" cy="836280"/>
          </a:xfrm>
          <a:prstGeom prst="rect">
            <a:avLst/>
          </a:prstGeom>
          <a:noFill/>
          <a:ln w="0">
            <a:noFill/>
          </a:ln>
        </p:spPr>
        <p:txBody>
          <a:bodyPr lIns="90000" rIns="90000" tIns="45000" bIns="45000" anchor="ctr">
            <a:noAutofit/>
          </a:bodyPr>
          <a:p>
            <a:pPr indent="0">
              <a:lnSpc>
                <a:spcPct val="90000"/>
              </a:lnSpc>
              <a:buNone/>
              <a:tabLst>
                <a:tab algn="l" pos="0"/>
              </a:tabLst>
            </a:pPr>
            <a:r>
              <a:rPr b="1" lang="ru-RU" sz="2800" spc="-1" strike="noStrike">
                <a:solidFill>
                  <a:srgbClr val="008cff"/>
                </a:solidFill>
                <a:latin typeface="Arial"/>
              </a:rPr>
              <a:t>Распоряжение заложенным недвижимым имуществом</a:t>
            </a:r>
            <a:endParaRPr b="0" lang="ru-RU" sz="2800" spc="-1" strike="noStrike">
              <a:solidFill>
                <a:srgbClr val="000000"/>
              </a:solidFill>
              <a:latin typeface="Arial"/>
            </a:endParaRPr>
          </a:p>
        </p:txBody>
      </p:sp>
      <p:sp>
        <p:nvSpPr>
          <p:cNvPr id="306" name="Скругленный прямоугольник 4"/>
          <p:cNvSpPr/>
          <p:nvPr/>
        </p:nvSpPr>
        <p:spPr>
          <a:xfrm>
            <a:off x="789480" y="4784760"/>
            <a:ext cx="10988280" cy="924120"/>
          </a:xfrm>
          <a:prstGeom prst="roundRect">
            <a:avLst>
              <a:gd name="adj" fmla="val 16667"/>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spcBef>
                <a:spcPts val="751"/>
              </a:spcBef>
              <a:spcAft>
                <a:spcPts val="451"/>
              </a:spcAft>
            </a:pPr>
            <a:r>
              <a:rPr b="1" lang="ru-RU" sz="1800" spc="-1" strike="noStrike">
                <a:solidFill>
                  <a:srgbClr val="002060"/>
                </a:solidFill>
                <a:latin typeface="Arial"/>
                <a:ea typeface="DejaVu Sans"/>
              </a:rPr>
              <a:t>Отсутствие такого согласия является основанием для приостановления государственной регистрации по п. 5 ч. 1 ст. 26 Закона № 218-ФЗ</a:t>
            </a:r>
            <a:endParaRPr b="0" lang="ru-RU" sz="1800" spc="-1" strike="noStrike">
              <a:solidFill>
                <a:srgbClr val="000000"/>
              </a:solidFill>
              <a:latin typeface="Arial"/>
            </a:endParaRPr>
          </a:p>
        </p:txBody>
      </p:sp>
      <p:pic>
        <p:nvPicPr>
          <p:cNvPr id="307" name="Рисунок 6" descr=""/>
          <p:cNvPicPr/>
          <p:nvPr/>
        </p:nvPicPr>
        <p:blipFill>
          <a:blip r:embed="rId1"/>
          <a:stretch/>
        </p:blipFill>
        <p:spPr>
          <a:xfrm>
            <a:off x="271440" y="4910760"/>
            <a:ext cx="513360" cy="484560"/>
          </a:xfrm>
          <a:prstGeom prst="rect">
            <a:avLst/>
          </a:prstGeom>
          <a:ln w="0">
            <a:noFill/>
          </a:ln>
        </p:spPr>
      </p:pic>
      <p:sp>
        <p:nvSpPr>
          <p:cNvPr id="308" name="Скругленный прямоугольник 7"/>
          <p:cNvSpPr/>
          <p:nvPr/>
        </p:nvSpPr>
        <p:spPr>
          <a:xfrm>
            <a:off x="789480" y="1438560"/>
            <a:ext cx="10988280" cy="2650680"/>
          </a:xfrm>
          <a:prstGeom prst="roundRect">
            <a:avLst>
              <a:gd name="adj"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just">
              <a:lnSpc>
                <a:spcPct val="90000"/>
              </a:lnSpc>
              <a:spcBef>
                <a:spcPts val="751"/>
              </a:spcBef>
            </a:pPr>
            <a:r>
              <a:rPr b="0" lang="ru-RU" sz="2400" spc="-1" strike="noStrike">
                <a:solidFill>
                  <a:srgbClr val="002060"/>
                </a:solidFill>
                <a:latin typeface="Arial"/>
                <a:ea typeface="DejaVu Sans"/>
              </a:rPr>
              <a:t>Для государственной регистрации перехода права собственности, возникновения, перехода или прекращения обременений, внесение изменений в сведения, содержащиеся в ЕГРН, в отношении объекта недвижимого имущества, находящего в залоге, необходимо </a:t>
            </a:r>
            <a:r>
              <a:rPr b="1" lang="ru-RU" sz="2400" spc="-1" strike="noStrike">
                <a:solidFill>
                  <a:srgbClr val="5b277d"/>
                </a:solidFill>
                <a:latin typeface="Arial"/>
                <a:ea typeface="DejaVu Sans"/>
              </a:rPr>
              <a:t>письменное согласие залогодержателя</a:t>
            </a:r>
            <a:r>
              <a:rPr b="0" lang="ru-RU" sz="2400" spc="-1" strike="noStrike">
                <a:solidFill>
                  <a:srgbClr val="002060"/>
                </a:solidFill>
                <a:latin typeface="Arial"/>
                <a:ea typeface="DejaVu Sans"/>
              </a:rPr>
              <a:t>, если иное не установлено договором об ипотеке (ч.4 ст. 53 Закона № 218-ФЗ)</a:t>
            </a:r>
            <a:endParaRPr b="0" lang="ru-RU" sz="2400" spc="-1" strike="noStrike">
              <a:solidFill>
                <a:srgbClr val="000000"/>
              </a:solidFill>
              <a:latin typeface="Arial"/>
            </a:endParaRPr>
          </a:p>
        </p:txBody>
      </p:sp>
      <p:sp>
        <p:nvSpPr>
          <p:cNvPr id="309" name="PlaceHolder 2"/>
          <p:cNvSpPr>
            <a:spLocks noGrp="1"/>
          </p:cNvSpPr>
          <p:nvPr>
            <p:ph type="sldNum" idx="10"/>
          </p:nvPr>
        </p:nvSpPr>
        <p:spPr>
          <a:xfrm>
            <a:off x="11778480" y="6492960"/>
            <a:ext cx="411840" cy="363240"/>
          </a:xfrm>
          <a:prstGeom prst="rect">
            <a:avLst/>
          </a:prstGeom>
          <a:noFill/>
          <a:ln w="0">
            <a:noFill/>
          </a:ln>
        </p:spPr>
        <p:txBody>
          <a:bodyPr lIns="90000" rIns="90000" tIns="45000" bIns="45000" anchor="ctr">
            <a:noAutofit/>
          </a:bodyPr>
          <a:lstStyle>
            <a:lvl1pPr indent="0">
              <a:lnSpc>
                <a:spcPct val="100000"/>
              </a:lnSpc>
              <a:buNone/>
              <a:tabLst>
                <a:tab algn="l" pos="0"/>
              </a:tabLst>
              <a:defRPr b="0" lang="ru-RU" sz="1800" spc="-1" strike="noStrike">
                <a:solidFill>
                  <a:srgbClr val="000000"/>
                </a:solidFill>
                <a:latin typeface="Times New Roman"/>
              </a:defRPr>
            </a:lvl1pPr>
          </a:lstStyle>
          <a:p>
            <a:pPr indent="0">
              <a:lnSpc>
                <a:spcPct val="100000"/>
              </a:lnSpc>
              <a:buNone/>
              <a:tabLst>
                <a:tab algn="l" pos="0"/>
              </a:tabLst>
            </a:pPr>
            <a:r>
              <a:rPr b="0" lang="ru-RU" sz="1800" spc="-1" strike="noStrike">
                <a:solidFill>
                  <a:srgbClr val="000000"/>
                </a:solidFill>
                <a:latin typeface="Times New Roman"/>
              </a:rPr>
              <a:t>8</a:t>
            </a:r>
            <a:endParaRPr b="0" lang="ru-RU" sz="18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PlaceHolder 1"/>
          <p:cNvSpPr>
            <a:spLocks noGrp="1"/>
          </p:cNvSpPr>
          <p:nvPr>
            <p:ph type="title"/>
          </p:nvPr>
        </p:nvSpPr>
        <p:spPr>
          <a:xfrm>
            <a:off x="961920" y="0"/>
            <a:ext cx="10532880" cy="836280"/>
          </a:xfrm>
          <a:prstGeom prst="rect">
            <a:avLst/>
          </a:prstGeom>
          <a:noFill/>
          <a:ln w="0">
            <a:noFill/>
          </a:ln>
        </p:spPr>
        <p:txBody>
          <a:bodyPr lIns="90000" rIns="90000" tIns="45000" bIns="45000" anchor="ctr">
            <a:noAutofit/>
          </a:bodyPr>
          <a:p>
            <a:pPr indent="0">
              <a:lnSpc>
                <a:spcPct val="90000"/>
              </a:lnSpc>
              <a:buNone/>
              <a:tabLst>
                <a:tab algn="l" pos="0"/>
              </a:tabLst>
            </a:pPr>
            <a:r>
              <a:rPr b="1" lang="ru-RU" sz="2800" spc="-1" strike="noStrike">
                <a:solidFill>
                  <a:srgbClr val="008cff"/>
                </a:solidFill>
                <a:latin typeface="Arial"/>
              </a:rPr>
              <a:t>Необходимость получения согласия залогодержателя</a:t>
            </a:r>
            <a:endParaRPr b="0" lang="ru-RU" sz="2800" spc="-1" strike="noStrike">
              <a:solidFill>
                <a:srgbClr val="000000"/>
              </a:solidFill>
              <a:latin typeface="Arial"/>
            </a:endParaRPr>
          </a:p>
        </p:txBody>
      </p:sp>
      <p:sp>
        <p:nvSpPr>
          <p:cNvPr id="311" name="Скругленный прямоугольник 3"/>
          <p:cNvSpPr/>
          <p:nvPr/>
        </p:nvSpPr>
        <p:spPr>
          <a:xfrm>
            <a:off x="509040" y="1671480"/>
            <a:ext cx="11402280" cy="4771440"/>
          </a:xfrm>
          <a:prstGeom prst="roundRect">
            <a:avLst>
              <a:gd name="adj" fmla="val 16667"/>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marL="216000" indent="-216000" algn="just">
              <a:lnSpc>
                <a:spcPct val="100000"/>
              </a:lnSpc>
              <a:buClr>
                <a:srgbClr val="002060"/>
              </a:buClr>
              <a:buFont typeface="Wingdings" charset="2"/>
              <a:buChar char=""/>
            </a:pPr>
            <a:r>
              <a:rPr b="0" lang="ru-RU" sz="1800" spc="-1" strike="noStrike">
                <a:solidFill>
                  <a:srgbClr val="002060"/>
                </a:solidFill>
                <a:latin typeface="Arial"/>
                <a:ea typeface="DejaVu Sans"/>
              </a:rPr>
              <a:t> </a:t>
            </a:r>
            <a:r>
              <a:rPr b="0" lang="ru-RU" sz="2200" spc="-1" strike="noStrike">
                <a:solidFill>
                  <a:srgbClr val="002060"/>
                </a:solidFill>
                <a:latin typeface="Arial"/>
                <a:ea typeface="DejaVu Sans"/>
              </a:rPr>
              <a:t>при отчуждении предмета залога</a:t>
            </a:r>
            <a:endParaRPr b="0" lang="ru-RU" sz="2200" spc="-1" strike="noStrike">
              <a:solidFill>
                <a:srgbClr val="000000"/>
              </a:solidFill>
              <a:latin typeface="Arial"/>
            </a:endParaRPr>
          </a:p>
          <a:p>
            <a:pPr marL="216000" indent="-216000" algn="just">
              <a:lnSpc>
                <a:spcPct val="100000"/>
              </a:lnSpc>
              <a:buClr>
                <a:srgbClr val="002060"/>
              </a:buClr>
              <a:buFont typeface="Wingdings" charset="2"/>
              <a:buChar char=""/>
            </a:pPr>
            <a:r>
              <a:rPr b="0" lang="ru-RU" sz="2200" spc="-1" strike="noStrike">
                <a:solidFill>
                  <a:srgbClr val="002060"/>
                </a:solidFill>
                <a:latin typeface="Arial"/>
                <a:ea typeface="DejaVu Sans"/>
              </a:rPr>
              <a:t> </a:t>
            </a:r>
            <a:r>
              <a:rPr b="0" lang="ru-RU" sz="2200" spc="-1" strike="noStrike">
                <a:solidFill>
                  <a:srgbClr val="002060"/>
                </a:solidFill>
                <a:latin typeface="Arial"/>
                <a:ea typeface="DejaVu Sans"/>
              </a:rPr>
              <a:t>при замене предмета залога</a:t>
            </a:r>
            <a:endParaRPr b="0" lang="ru-RU" sz="2200" spc="-1" strike="noStrike">
              <a:solidFill>
                <a:srgbClr val="000000"/>
              </a:solidFill>
              <a:latin typeface="Arial"/>
            </a:endParaRPr>
          </a:p>
          <a:p>
            <a:pPr marL="216000" indent="-216000" algn="just">
              <a:lnSpc>
                <a:spcPct val="100000"/>
              </a:lnSpc>
              <a:buClr>
                <a:srgbClr val="002060"/>
              </a:buClr>
              <a:buFont typeface="Wingdings" charset="2"/>
              <a:buChar char=""/>
            </a:pPr>
            <a:r>
              <a:rPr b="0" lang="ru-RU" sz="2200" spc="-1" strike="noStrike">
                <a:solidFill>
                  <a:srgbClr val="002060"/>
                </a:solidFill>
                <a:latin typeface="Arial"/>
                <a:ea typeface="DejaVu Sans"/>
              </a:rPr>
              <a:t> </a:t>
            </a:r>
            <a:r>
              <a:rPr b="0" lang="ru-RU" sz="2200" spc="-1" strike="noStrike">
                <a:solidFill>
                  <a:srgbClr val="002060"/>
                </a:solidFill>
                <a:latin typeface="Arial"/>
                <a:ea typeface="DejaVu Sans"/>
              </a:rPr>
              <a:t>при передаче предмета залога в последующий залог, если кредитором по последующей и предшествующей ипотеке являются разные лица</a:t>
            </a:r>
            <a:endParaRPr b="0" lang="ru-RU" sz="2200" spc="-1" strike="noStrike">
              <a:solidFill>
                <a:srgbClr val="000000"/>
              </a:solidFill>
              <a:latin typeface="Arial"/>
            </a:endParaRPr>
          </a:p>
          <a:p>
            <a:pPr marL="216000" indent="-216000" algn="just">
              <a:lnSpc>
                <a:spcPct val="100000"/>
              </a:lnSpc>
              <a:buClr>
                <a:srgbClr val="002060"/>
              </a:buClr>
              <a:buFont typeface="Wingdings" charset="2"/>
              <a:buChar char=""/>
            </a:pPr>
            <a:r>
              <a:rPr b="0" lang="ru-RU" sz="2200" spc="-1" strike="noStrike">
                <a:solidFill>
                  <a:srgbClr val="002060"/>
                </a:solidFill>
                <a:latin typeface="Arial"/>
                <a:ea typeface="DejaVu Sans"/>
              </a:rPr>
              <a:t> </a:t>
            </a:r>
            <a:r>
              <a:rPr b="0" lang="ru-RU" sz="2200" spc="-1" strike="noStrike">
                <a:solidFill>
                  <a:srgbClr val="002060"/>
                </a:solidFill>
                <a:latin typeface="Arial"/>
                <a:ea typeface="DejaVu Sans"/>
              </a:rPr>
              <a:t>на изменение вида разрешенного использования земельного участка, за исключением случаев, предусмотренных законом</a:t>
            </a:r>
            <a:endParaRPr b="0" lang="ru-RU" sz="2200" spc="-1" strike="noStrike">
              <a:solidFill>
                <a:srgbClr val="000000"/>
              </a:solidFill>
              <a:latin typeface="Arial"/>
            </a:endParaRPr>
          </a:p>
          <a:p>
            <a:pPr marL="216000" indent="-216000" algn="just">
              <a:lnSpc>
                <a:spcPct val="100000"/>
              </a:lnSpc>
              <a:buClr>
                <a:srgbClr val="002060"/>
              </a:buClr>
              <a:buFont typeface="Wingdings" charset="2"/>
              <a:buChar char=""/>
            </a:pPr>
            <a:r>
              <a:rPr b="0" lang="ru-RU" sz="2200" spc="-1" strike="noStrike">
                <a:solidFill>
                  <a:srgbClr val="002060"/>
                </a:solidFill>
                <a:latin typeface="Arial"/>
                <a:ea typeface="DejaVu Sans"/>
              </a:rPr>
              <a:t> </a:t>
            </a:r>
            <a:r>
              <a:rPr b="0" lang="ru-RU" sz="2200" spc="-1" strike="noStrike">
                <a:solidFill>
                  <a:srgbClr val="002060"/>
                </a:solidFill>
                <a:latin typeface="Arial"/>
                <a:ea typeface="DejaVu Sans"/>
              </a:rPr>
              <a:t>при образовании из заложенных земельных участков новых путем раздела, объединения, перераспределения или выдела, в том числе при проведении комплексных кадастровых работ</a:t>
            </a:r>
            <a:endParaRPr b="0" lang="ru-RU" sz="2200" spc="-1" strike="noStrike">
              <a:solidFill>
                <a:srgbClr val="000000"/>
              </a:solidFill>
              <a:latin typeface="Arial"/>
            </a:endParaRPr>
          </a:p>
          <a:p>
            <a:pPr marL="216000" indent="-216000" algn="just">
              <a:lnSpc>
                <a:spcPct val="100000"/>
              </a:lnSpc>
              <a:buClr>
                <a:srgbClr val="002060"/>
              </a:buClr>
              <a:buFont typeface="Wingdings" charset="2"/>
              <a:buChar char=""/>
            </a:pPr>
            <a:r>
              <a:rPr b="0" lang="ru-RU" sz="2200" spc="-1" strike="noStrike">
                <a:solidFill>
                  <a:srgbClr val="002060"/>
                </a:solidFill>
                <a:latin typeface="Arial"/>
                <a:ea typeface="DejaVu Sans"/>
              </a:rPr>
              <a:t> </a:t>
            </a:r>
            <a:r>
              <a:rPr b="0" lang="ru-RU" sz="2200" spc="-1" strike="noStrike">
                <a:solidFill>
                  <a:srgbClr val="002060"/>
                </a:solidFill>
                <a:latin typeface="Arial"/>
                <a:ea typeface="DejaVu Sans"/>
              </a:rPr>
              <a:t>при реконструкции (изменении параметров) объектов капитального строительства</a:t>
            </a:r>
            <a:endParaRPr b="0" lang="ru-RU" sz="2200" spc="-1" strike="noStrike">
              <a:solidFill>
                <a:srgbClr val="000000"/>
              </a:solidFill>
              <a:latin typeface="Arial"/>
            </a:endParaRPr>
          </a:p>
          <a:p>
            <a:pPr marL="216000" indent="-216000" algn="just">
              <a:lnSpc>
                <a:spcPct val="100000"/>
              </a:lnSpc>
              <a:buClr>
                <a:srgbClr val="002060"/>
              </a:buClr>
              <a:buFont typeface="Wingdings" charset="2"/>
              <a:buChar char=""/>
            </a:pPr>
            <a:r>
              <a:rPr b="0" lang="ru-RU" sz="2200" spc="-1" strike="noStrike">
                <a:solidFill>
                  <a:srgbClr val="002060"/>
                </a:solidFill>
                <a:latin typeface="Arial"/>
                <a:ea typeface="DejaVu Sans"/>
              </a:rPr>
              <a:t> </a:t>
            </a:r>
            <a:r>
              <a:rPr b="0" lang="ru-RU" sz="2200" spc="-1" strike="noStrike">
                <a:solidFill>
                  <a:srgbClr val="002060"/>
                </a:solidFill>
                <a:latin typeface="Arial"/>
                <a:ea typeface="DejaVu Sans"/>
              </a:rPr>
              <a:t>при изменении наименования, назначения, вида разрешенного использования объекта капитального строительства и помещения</a:t>
            </a:r>
            <a:endParaRPr b="0" lang="ru-RU" sz="2200" spc="-1" strike="noStrike">
              <a:solidFill>
                <a:srgbClr val="000000"/>
              </a:solidFill>
              <a:latin typeface="Arial"/>
            </a:endParaRPr>
          </a:p>
          <a:p>
            <a:pPr algn="just">
              <a:lnSpc>
                <a:spcPct val="100000"/>
              </a:lnSpc>
            </a:pPr>
            <a:endParaRPr b="0" lang="ru-RU" sz="1600" spc="-1" strike="noStrike">
              <a:solidFill>
                <a:srgbClr val="000000"/>
              </a:solidFill>
              <a:latin typeface="Arial"/>
            </a:endParaRPr>
          </a:p>
        </p:txBody>
      </p:sp>
      <p:sp>
        <p:nvSpPr>
          <p:cNvPr id="312" name="Прямоугольник 4"/>
          <p:cNvSpPr/>
          <p:nvPr/>
        </p:nvSpPr>
        <p:spPr>
          <a:xfrm>
            <a:off x="3477600" y="1114200"/>
            <a:ext cx="529884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ru-RU" sz="2000" spc="-1" strike="noStrike">
                <a:solidFill>
                  <a:srgbClr val="002060"/>
                </a:solidFill>
                <a:latin typeface="Arial"/>
                <a:ea typeface="DejaVu Sans"/>
              </a:rPr>
              <a:t>Согласие залогодержателя </a:t>
            </a:r>
            <a:r>
              <a:rPr b="1" lang="ru-RU" sz="2000" spc="-1" strike="noStrike">
                <a:solidFill>
                  <a:srgbClr val="5b277d"/>
                </a:solidFill>
                <a:latin typeface="Arial"/>
                <a:ea typeface="DejaVu Sans"/>
              </a:rPr>
              <a:t>ТРЕБУЕТСЯ:</a:t>
            </a:r>
            <a:endParaRPr b="0" lang="ru-RU" sz="2000" spc="-1" strike="noStrike">
              <a:solidFill>
                <a:srgbClr val="000000"/>
              </a:solidFill>
              <a:latin typeface="Arial"/>
            </a:endParaRPr>
          </a:p>
        </p:txBody>
      </p:sp>
      <p:pic>
        <p:nvPicPr>
          <p:cNvPr id="313" name="Graphic 42" descr=""/>
          <p:cNvPicPr/>
          <p:nvPr/>
        </p:nvPicPr>
        <p:blipFill>
          <a:blip r:embed="rId1"/>
          <a:stretch/>
        </p:blipFill>
        <p:spPr>
          <a:xfrm>
            <a:off x="2932920" y="1032840"/>
            <a:ext cx="491040" cy="556560"/>
          </a:xfrm>
          <a:prstGeom prst="rect">
            <a:avLst/>
          </a:prstGeom>
          <a:ln w="0">
            <a:noFill/>
          </a:ln>
        </p:spPr>
      </p:pic>
      <p:sp>
        <p:nvSpPr>
          <p:cNvPr id="314" name="PlaceHolder 2"/>
          <p:cNvSpPr>
            <a:spLocks noGrp="1"/>
          </p:cNvSpPr>
          <p:nvPr>
            <p:ph type="sldNum" idx="11"/>
          </p:nvPr>
        </p:nvSpPr>
        <p:spPr>
          <a:xfrm>
            <a:off x="11851200" y="6492960"/>
            <a:ext cx="339120" cy="363240"/>
          </a:xfrm>
          <a:prstGeom prst="rect">
            <a:avLst/>
          </a:prstGeom>
          <a:noFill/>
          <a:ln w="0">
            <a:noFill/>
          </a:ln>
        </p:spPr>
        <p:txBody>
          <a:bodyPr lIns="90000" rIns="90000" tIns="45000" bIns="45000" anchor="ctr">
            <a:noAutofit/>
          </a:bodyPr>
          <a:lstStyle>
            <a:lvl1pPr indent="0">
              <a:lnSpc>
                <a:spcPct val="100000"/>
              </a:lnSpc>
              <a:buNone/>
              <a:tabLst>
                <a:tab algn="l" pos="0"/>
              </a:tabLst>
              <a:defRPr b="0" lang="ru-RU" sz="1800" spc="-1" strike="noStrike">
                <a:solidFill>
                  <a:srgbClr val="000000"/>
                </a:solidFill>
                <a:latin typeface="Times New Roman"/>
              </a:defRPr>
            </a:lvl1pPr>
          </a:lstStyle>
          <a:p>
            <a:pPr indent="0">
              <a:lnSpc>
                <a:spcPct val="100000"/>
              </a:lnSpc>
              <a:buNone/>
              <a:tabLst>
                <a:tab algn="l" pos="0"/>
              </a:tabLst>
            </a:pPr>
            <a:r>
              <a:rPr b="0" lang="ru-RU" sz="1800" spc="-1" strike="noStrike">
                <a:solidFill>
                  <a:srgbClr val="000000"/>
                </a:solidFill>
                <a:latin typeface="Times New Roman"/>
              </a:rPr>
              <a:t>9</a:t>
            </a:r>
            <a:endParaRPr b="0" lang="ru-RU" sz="18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5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5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5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5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5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Госдума Сборка 27.06 версия 3 15-22 [Autosaved]</Template>
  <TotalTime>0</TotalTime>
  <Application>LibreOffice/7.5.6.2$Linux_X86_64 LibreOffice_project/50$Build-2</Application>
  <AppVersion>15.0000</AppVersion>
  <Words>0</Words>
  <Paragraphs>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2023-06-29T12:06:41Z</dcterms:created>
  <dc:creator>dddddd</dc:creator>
  <dc:description/>
  <dc:language>ru-RU</dc:language>
  <cp:lastModifiedBy/>
  <dcterms:modified xsi:type="dcterms:W3CDTF">2025-10-29T09:29:39Z</dcterms:modified>
  <cp:revision>483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2</vt:i4>
  </property>
  <property fmtid="{D5CDD505-2E9C-101B-9397-08002B2CF9AE}" pid="3" name="Notes">
    <vt:i4>15</vt:i4>
  </property>
  <property fmtid="{D5CDD505-2E9C-101B-9397-08002B2CF9AE}" pid="4" name="PresentationFormat">
    <vt:lpwstr>Широкоэкранный</vt:lpwstr>
  </property>
  <property fmtid="{D5CDD505-2E9C-101B-9397-08002B2CF9AE}" pid="5" name="Slides">
    <vt:i4>15</vt:i4>
  </property>
</Properties>
</file>