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3024" y="-1398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27.05.2021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</a:t>
            </a:r>
            <a:r>
              <a:rPr lang="ru-RU" sz="1600" b="1" dirty="0" smtClean="0">
                <a:latin typeface="Verdana Pro" pitchFamily="34" charset="0"/>
              </a:rPr>
              <a:t>открытом запросе</a:t>
            </a:r>
            <a:endParaRPr lang="ru-RU" sz="1600" dirty="0" smtClean="0">
              <a:latin typeface="Verdana Pro" pitchFamily="34" charset="0"/>
            </a:endParaRPr>
          </a:p>
          <a:p>
            <a:pPr algn="ctr"/>
            <a:r>
              <a:rPr lang="ru-RU" sz="1600" b="1" dirty="0" smtClean="0">
                <a:latin typeface="Verdana Pro" pitchFamily="34" charset="0"/>
              </a:rPr>
              <a:t>по поиску</a:t>
            </a:r>
            <a:r>
              <a:rPr lang="en-US" sz="1600" b="1" dirty="0" smtClean="0">
                <a:latin typeface="Verdana Pro" pitchFamily="34" charset="0"/>
              </a:rPr>
              <a:t> </a:t>
            </a:r>
            <a:r>
              <a:rPr lang="ru-RU" sz="1600" b="1" dirty="0" smtClean="0">
                <a:latin typeface="Verdana Pro" pitchFamily="34" charset="0"/>
              </a:rPr>
              <a:t>инновационных решений </a:t>
            </a:r>
            <a:r>
              <a:rPr lang="ru-RU" sz="1600" b="1" smtClean="0">
                <a:latin typeface="Verdana Pro" pitchFamily="34" charset="0"/>
              </a:rPr>
              <a:t>по </a:t>
            </a:r>
            <a:r>
              <a:rPr lang="ru-RU" sz="1600" b="1" smtClean="0">
                <a:latin typeface="Verdana Pro" pitchFamily="34" charset="0"/>
              </a:rPr>
              <a:t>предотвращению </a:t>
            </a:r>
            <a:r>
              <a:rPr lang="ru-RU" sz="1600" b="1" dirty="0" smtClean="0">
                <a:latin typeface="Verdana Pro" pitchFamily="34" charset="0"/>
              </a:rPr>
              <a:t>образования сосулек и скопления снега на кровлях</a:t>
            </a:r>
            <a:endParaRPr lang="ru-RU" sz="1600" dirty="0" smtClean="0"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12027</TotalTime>
  <Words>346</Words>
  <Application>Microsoft Office PowerPoint</Application>
  <PresentationFormat>Экран (16:9)</PresentationFormat>
  <Paragraphs>76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cir_isaeva</cp:lastModifiedBy>
  <cp:revision>766</cp:revision>
  <cp:lastPrinted>2018-07-13T09:22:19Z</cp:lastPrinted>
  <dcterms:created xsi:type="dcterms:W3CDTF">2017-10-02T15:24:46Z</dcterms:created>
  <dcterms:modified xsi:type="dcterms:W3CDTF">2021-05-27T08:44:32Z</dcterms:modified>
</cp:coreProperties>
</file>