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08" r:id="rId4"/>
    <p:sldId id="310" r:id="rId5"/>
    <p:sldId id="311" r:id="rId6"/>
    <p:sldId id="312" r:id="rId7"/>
    <p:sldId id="313" r:id="rId8"/>
    <p:sldId id="316" r:id="rId9"/>
    <p:sldId id="31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7AC"/>
    <a:srgbClr val="A6DCF2"/>
    <a:srgbClr val="F7F7F7"/>
    <a:srgbClr val="7FCAEA"/>
    <a:srgbClr val="0596CD"/>
    <a:srgbClr val="9FDAF1"/>
    <a:srgbClr val="069AD0"/>
    <a:srgbClr val="069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203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6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2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9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C4CFA-A64D-4765-A35F-04EA543B902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2CAA-6701-496D-AB1D-261D3804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9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82" y="2719366"/>
            <a:ext cx="555670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902" y="2490281"/>
            <a:ext cx="9144000" cy="1729801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Оборудование для работы с маркировкой</a:t>
            </a:r>
            <a:endParaRPr lang="ru-RU" sz="7200" dirty="0">
              <a:solidFill>
                <a:schemeClr val="accent5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6846" y="4737371"/>
            <a:ext cx="528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ООО «ЦТТ «Партнер ККМ»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4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31" y="677984"/>
            <a:ext cx="11064737" cy="881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Производителям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Устройства нанесения кодов маркировки: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Размер этикетки </a:t>
            </a:r>
          </a:p>
          <a:p>
            <a:r>
              <a:rPr lang="ru-RU" dirty="0" smtClean="0"/>
              <a:t>Плотность кода маркировки</a:t>
            </a:r>
          </a:p>
          <a:p>
            <a:r>
              <a:rPr lang="ru-RU" dirty="0" smtClean="0"/>
              <a:t>Учитываем количество этикеток в сутки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5" name="Рисунок 24"/>
          <p:cNvPicPr/>
          <p:nvPr/>
        </p:nvPicPr>
        <p:blipFill rotWithShape="1">
          <a:blip r:embed="rId2"/>
          <a:srcRect l="13468" t="38084" r="1101" b="18813"/>
          <a:stretch/>
        </p:blipFill>
        <p:spPr bwMode="auto">
          <a:xfrm>
            <a:off x="4312023" y="2357718"/>
            <a:ext cx="7521388" cy="2223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71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31" y="677984"/>
            <a:ext cx="11064737" cy="881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Производителям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Машинное зрение: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Плотность кодов</a:t>
            </a:r>
            <a:endParaRPr lang="ru-RU" dirty="0"/>
          </a:p>
          <a:p>
            <a:r>
              <a:rPr lang="ru-RU" dirty="0" smtClean="0"/>
              <a:t>Скорость считывания </a:t>
            </a:r>
          </a:p>
          <a:p>
            <a:r>
              <a:rPr lang="ru-RU" dirty="0" smtClean="0"/>
              <a:t>(Скорость </a:t>
            </a:r>
            <a:r>
              <a:rPr lang="ru-RU" dirty="0"/>
              <a:t>движения транспортерной </a:t>
            </a:r>
            <a:r>
              <a:rPr lang="ru-RU" dirty="0" smtClean="0"/>
              <a:t>ленты)</a:t>
            </a:r>
            <a:endParaRPr lang="ru-RU" dirty="0"/>
          </a:p>
          <a:p>
            <a:r>
              <a:rPr lang="ru-RU" dirty="0"/>
              <a:t>Диапазон захвата марки</a:t>
            </a:r>
          </a:p>
          <a:p>
            <a:r>
              <a:rPr lang="ru-RU" dirty="0" smtClean="0"/>
              <a:t>Крепления на ленте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4516" t="41277" r="25088" b="37742"/>
          <a:stretch/>
        </p:blipFill>
        <p:spPr bwMode="auto">
          <a:xfrm>
            <a:off x="6929717" y="1942166"/>
            <a:ext cx="3940661" cy="2253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32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31" y="677984"/>
            <a:ext cx="11064737" cy="881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Производителям, оптовикам, рознице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ТСД:</a:t>
            </a:r>
          </a:p>
          <a:p>
            <a:r>
              <a:rPr lang="ru-RU" dirty="0" smtClean="0"/>
              <a:t>Условия эксплуатации</a:t>
            </a:r>
          </a:p>
          <a:p>
            <a:r>
              <a:rPr lang="ru-RU" dirty="0" smtClean="0"/>
              <a:t>Дальность считывания</a:t>
            </a:r>
            <a:endParaRPr lang="ru-RU" dirty="0"/>
          </a:p>
          <a:p>
            <a:r>
              <a:rPr lang="ru-RU" dirty="0" smtClean="0"/>
              <a:t>Наличие аксессуаров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1801" t="9350" r="1614" b="9236"/>
          <a:stretch/>
        </p:blipFill>
        <p:spPr bwMode="auto">
          <a:xfrm>
            <a:off x="4814047" y="2761130"/>
            <a:ext cx="7377953" cy="4096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2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31" y="677984"/>
            <a:ext cx="11064737" cy="881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Производителям, оптовикам, рознице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СОФТ </a:t>
            </a:r>
          </a:p>
          <a:p>
            <a:r>
              <a:rPr lang="ru-RU" dirty="0" smtClean="0"/>
              <a:t>для ТСД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8728" t="17331" r="7387" b="9236"/>
          <a:stretch/>
        </p:blipFill>
        <p:spPr bwMode="auto">
          <a:xfrm>
            <a:off x="2519083" y="1201272"/>
            <a:ext cx="9672918" cy="5725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0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31" y="677984"/>
            <a:ext cx="11064737" cy="881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Оптовикам и рознице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Устройства нанесения кодов маркировки: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Термо</a:t>
            </a:r>
            <a:r>
              <a:rPr lang="ru-RU" dirty="0" smtClean="0"/>
              <a:t>/</a:t>
            </a:r>
            <a:r>
              <a:rPr lang="ru-RU" dirty="0" err="1" smtClean="0"/>
              <a:t>термотрансфер</a:t>
            </a:r>
            <a:endParaRPr lang="ru-RU" dirty="0"/>
          </a:p>
          <a:p>
            <a:r>
              <a:rPr lang="ru-RU" dirty="0" smtClean="0"/>
              <a:t>Размер этикетки </a:t>
            </a:r>
          </a:p>
          <a:p>
            <a:r>
              <a:rPr lang="ru-RU" dirty="0" smtClean="0"/>
              <a:t>Плотность кода маркировки</a:t>
            </a:r>
          </a:p>
          <a:p>
            <a:r>
              <a:rPr lang="ru-RU" dirty="0" smtClean="0"/>
              <a:t>Учитываем количество этикеток в сутки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2063" t="47663" r="16494" b="18130"/>
          <a:stretch/>
        </p:blipFill>
        <p:spPr bwMode="auto">
          <a:xfrm>
            <a:off x="5118174" y="2241177"/>
            <a:ext cx="6235626" cy="2160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95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2F5597"/>
                </a:solidFill>
                <a:latin typeface="Bahnschrift SemiBold" panose="020B0502040204020203" pitchFamily="34" charset="0"/>
              </a:rPr>
              <a:t>Расходные материалы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07" y="2119617"/>
            <a:ext cx="2667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927" y="4416130"/>
            <a:ext cx="25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этикетки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 smtClean="0">
                <a:solidFill>
                  <a:srgbClr val="FF0000"/>
                </a:solidFill>
              </a:rPr>
              <a:t>80 </a:t>
            </a:r>
            <a:r>
              <a:rPr lang="ru-RU" b="1" dirty="0" smtClean="0">
                <a:solidFill>
                  <a:srgbClr val="FF0000"/>
                </a:solidFill>
              </a:rPr>
              <a:t>руб.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Рисунок 2" descr="Сатиновая текстильная лента 25 мм 200 м цветная купить в Москве - в  интернет магазине Brand-T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20" y="2389433"/>
            <a:ext cx="2767418" cy="207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32620" y="4464996"/>
            <a:ext cx="25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</a:t>
            </a:r>
            <a:r>
              <a:rPr lang="ru-RU" b="1" dirty="0" smtClean="0"/>
              <a:t>екстильная лента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 smtClean="0">
                <a:solidFill>
                  <a:srgbClr val="FF0000"/>
                </a:solidFill>
              </a:rPr>
              <a:t>690 </a:t>
            </a:r>
            <a:r>
              <a:rPr lang="ru-RU" b="1" dirty="0" smtClean="0">
                <a:solidFill>
                  <a:srgbClr val="FF0000"/>
                </a:solidFill>
              </a:rPr>
              <a:t>руб.\рулон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9" name="Рисунок 5" descr="Красящая лента (риббон) в Уф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111" y="2504771"/>
            <a:ext cx="2466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27040" y="4464995"/>
            <a:ext cx="25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р</a:t>
            </a:r>
            <a:r>
              <a:rPr lang="ru-RU" b="1" dirty="0" err="1" smtClean="0"/>
              <a:t>иббоны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 smtClean="0">
                <a:solidFill>
                  <a:srgbClr val="FF0000"/>
                </a:solidFill>
              </a:rPr>
              <a:t>70 </a:t>
            </a:r>
            <a:r>
              <a:rPr lang="ru-RU" b="1" dirty="0" smtClean="0">
                <a:solidFill>
                  <a:srgbClr val="FF0000"/>
                </a:solidFill>
              </a:rPr>
              <a:t>руб.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31" y="677984"/>
            <a:ext cx="11064737" cy="881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Оптовикам и рознице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Сканеры штрих-кодов:</a:t>
            </a:r>
          </a:p>
          <a:p>
            <a:endParaRPr lang="ru-RU" dirty="0" smtClean="0"/>
          </a:p>
          <a:p>
            <a:r>
              <a:rPr lang="ru-RU" dirty="0" smtClean="0"/>
              <a:t>Необходимость подставки</a:t>
            </a:r>
          </a:p>
          <a:p>
            <a:r>
              <a:rPr lang="ru-RU" dirty="0" smtClean="0"/>
              <a:t>( ручной проводной/беспроводной)</a:t>
            </a:r>
            <a:endParaRPr lang="ru-RU" dirty="0"/>
          </a:p>
          <a:p>
            <a:r>
              <a:rPr lang="ru-RU" dirty="0" smtClean="0"/>
              <a:t>Скорость считывания</a:t>
            </a:r>
            <a:endParaRPr lang="ru-RU" dirty="0"/>
          </a:p>
          <a:p>
            <a:r>
              <a:rPr lang="ru-RU" dirty="0" smtClean="0"/>
              <a:t>Плотность кода маркировки</a:t>
            </a:r>
          </a:p>
          <a:p>
            <a:r>
              <a:rPr lang="ru-RU" dirty="0" smtClean="0"/>
              <a:t>Совместимость со смарт-кассами</a:t>
            </a:r>
          </a:p>
          <a:p>
            <a:r>
              <a:rPr lang="ru-RU" dirty="0" smtClean="0"/>
              <a:t>Интерфейс </a:t>
            </a:r>
            <a:r>
              <a:rPr lang="en-US" dirty="0" smtClean="0"/>
              <a:t>USB (RS-232)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Honeywell Voyager 1200g - Сканеры штрихкода (линейные) - Сканеры по типу  считываемых кодов - Сканеры штрих-кода и 2D-кода - Оборудование - Каталог -  ЦШК «Гексагон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07" y="2426073"/>
            <a:ext cx="1460127" cy="141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канеры штрих-кода беспроводные 2D - купить в Томске, доставка по городу и  области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15385"/>
          <a:stretch/>
        </p:blipFill>
        <p:spPr bwMode="auto">
          <a:xfrm>
            <a:off x="9171680" y="3947506"/>
            <a:ext cx="1487020" cy="1007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Стационарный сканер штрих кодов - лучшая цена в официальном интернет  магазин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83" y="1724323"/>
            <a:ext cx="1643230" cy="167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канер штрих-кода беспроводной MINDEO CS2290-HD 2D, USB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r="6622"/>
          <a:stretch/>
        </p:blipFill>
        <p:spPr bwMode="auto">
          <a:xfrm>
            <a:off x="7235190" y="4437342"/>
            <a:ext cx="1241390" cy="1288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0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8267</TotalTime>
  <Words>132</Words>
  <Application>Microsoft Office PowerPoint</Application>
  <PresentationFormat>Широкоэкранный</PresentationFormat>
  <Paragraphs>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SemiBold</vt:lpstr>
      <vt:lpstr>Calibri</vt:lpstr>
      <vt:lpstr>Calibri Light</vt:lpstr>
      <vt:lpstr>Тема Office</vt:lpstr>
      <vt:lpstr>Презентация PowerPoint</vt:lpstr>
      <vt:lpstr>Оборудование для работы с маркировкой</vt:lpstr>
      <vt:lpstr>Производителям </vt:lpstr>
      <vt:lpstr>Производителям </vt:lpstr>
      <vt:lpstr>Производителям, оптовикам, рознице </vt:lpstr>
      <vt:lpstr>Производителям, оптовикам, рознице </vt:lpstr>
      <vt:lpstr>Оптовикам и рознице </vt:lpstr>
      <vt:lpstr>Расходные материалы</vt:lpstr>
      <vt:lpstr>Оптовикам и рознице </vt:lpstr>
    </vt:vector>
  </TitlesOfParts>
  <Company>ЦТТ Партнер ККМ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Малеева</dc:creator>
  <cp:lastModifiedBy>Оксана Владимировна Суворова</cp:lastModifiedBy>
  <cp:revision>139</cp:revision>
  <dcterms:created xsi:type="dcterms:W3CDTF">2019-11-06T06:18:11Z</dcterms:created>
  <dcterms:modified xsi:type="dcterms:W3CDTF">2024-05-15T10:08:22Z</dcterms:modified>
</cp:coreProperties>
</file>