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93" r:id="rId2"/>
    <p:sldId id="564" r:id="rId3"/>
    <p:sldId id="565" r:id="rId4"/>
    <p:sldId id="566" r:id="rId5"/>
    <p:sldId id="557" r:id="rId6"/>
    <p:sldId id="556" r:id="rId7"/>
    <p:sldId id="543" r:id="rId8"/>
    <p:sldId id="411" r:id="rId9"/>
    <p:sldId id="494" r:id="rId10"/>
    <p:sldId id="523" r:id="rId11"/>
    <p:sldId id="544" r:id="rId12"/>
    <p:sldId id="496" r:id="rId13"/>
    <p:sldId id="490" r:id="rId14"/>
    <p:sldId id="525" r:id="rId15"/>
    <p:sldId id="526" r:id="rId16"/>
    <p:sldId id="559" r:id="rId17"/>
    <p:sldId id="527" r:id="rId18"/>
    <p:sldId id="528" r:id="rId19"/>
    <p:sldId id="545" r:id="rId20"/>
    <p:sldId id="542" r:id="rId21"/>
    <p:sldId id="529" r:id="rId22"/>
    <p:sldId id="530" r:id="rId23"/>
    <p:sldId id="532" r:id="rId24"/>
    <p:sldId id="546" r:id="rId25"/>
    <p:sldId id="539" r:id="rId26"/>
    <p:sldId id="560" r:id="rId27"/>
    <p:sldId id="547" r:id="rId28"/>
    <p:sldId id="541" r:id="rId29"/>
    <p:sldId id="561" r:id="rId30"/>
    <p:sldId id="492" r:id="rId31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AA3749-28CB-4789-BF03-10E4AD24D18D}">
          <p14:sldIdLst>
            <p14:sldId id="493"/>
            <p14:sldId id="564"/>
            <p14:sldId id="565"/>
            <p14:sldId id="566"/>
            <p14:sldId id="557"/>
            <p14:sldId id="556"/>
            <p14:sldId id="543"/>
            <p14:sldId id="411"/>
            <p14:sldId id="494"/>
            <p14:sldId id="523"/>
            <p14:sldId id="544"/>
            <p14:sldId id="496"/>
            <p14:sldId id="490"/>
            <p14:sldId id="525"/>
            <p14:sldId id="526"/>
            <p14:sldId id="559"/>
            <p14:sldId id="527"/>
            <p14:sldId id="528"/>
            <p14:sldId id="545"/>
            <p14:sldId id="542"/>
            <p14:sldId id="529"/>
            <p14:sldId id="530"/>
            <p14:sldId id="532"/>
            <p14:sldId id="546"/>
            <p14:sldId id="539"/>
            <p14:sldId id="560"/>
            <p14:sldId id="547"/>
            <p14:sldId id="541"/>
            <p14:sldId id="561"/>
            <p14:sldId id="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609E6F"/>
    <a:srgbClr val="55A9A7"/>
    <a:srgbClr val="5798A7"/>
    <a:srgbClr val="FF5050"/>
    <a:srgbClr val="FF3300"/>
    <a:srgbClr val="C3D69B"/>
    <a:srgbClr val="207A3E"/>
    <a:srgbClr val="99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0498" autoAdjust="0"/>
  </p:normalViewPr>
  <p:slideViewPr>
    <p:cSldViewPr>
      <p:cViewPr varScale="1">
        <p:scale>
          <a:sx n="137" d="100"/>
          <a:sy n="137" d="100"/>
        </p:scale>
        <p:origin x="888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unova.lv\Desktop\Documents\&#1044;&#1054;&#1050;&#1051;&#1040;&#1044;&#1067;\&#1050;&#1080;&#1088;&#1086;&#1074;%2029.11.2023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42912403071894E-2"/>
                  <c:y val="-0.1041376256621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91-41B7-8B56-B5AB138BD92F}"/>
                </c:ext>
              </c:extLst>
            </c:dLbl>
            <c:dLbl>
              <c:idx val="1"/>
              <c:layout>
                <c:manualLayout>
                  <c:x val="1.8000644702505432E-2"/>
                  <c:y val="-0.234309657739803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91-41B7-8B56-B5AB138BD92F}"/>
                </c:ext>
              </c:extLst>
            </c:dLbl>
            <c:dLbl>
              <c:idx val="2"/>
              <c:layout>
                <c:manualLayout>
                  <c:x val="1.8000644702505432E-2"/>
                  <c:y val="-0.39423529714951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91-41B7-8B56-B5AB138BD92F}"/>
                </c:ext>
              </c:extLst>
            </c:dLbl>
            <c:dLbl>
              <c:idx val="3"/>
              <c:layout>
                <c:manualLayout>
                  <c:x val="2.3143686046078412E-2"/>
                  <c:y val="-0.41283130173203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91-41B7-8B56-B5AB138BD9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Лист1!$B$3:$B$6</c:f>
              <c:strCache>
                <c:ptCount val="4"/>
                <c:pt idx="0">
                  <c:v>I категория</c:v>
                </c:pt>
                <c:pt idx="1">
                  <c:v>II категория</c:v>
                </c:pt>
                <c:pt idx="2">
                  <c:v>III категория</c:v>
                </c:pt>
                <c:pt idx="3">
                  <c:v>IV категория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175</c:v>
                </c:pt>
                <c:pt idx="1">
                  <c:v>616</c:v>
                </c:pt>
                <c:pt idx="2">
                  <c:v>1194</c:v>
                </c:pt>
                <c:pt idx="3">
                  <c:v>1258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91-41B7-8B56-B5AB138BD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879424"/>
        <c:axId val="74471040"/>
        <c:axId val="0"/>
      </c:bar3DChart>
      <c:catAx>
        <c:axId val="12387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74471040"/>
        <c:crosses val="autoZero"/>
        <c:auto val="1"/>
        <c:lblAlgn val="ctr"/>
        <c:lblOffset val="100"/>
        <c:noMultiLvlLbl val="0"/>
      </c:catAx>
      <c:valAx>
        <c:axId val="7447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387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609E6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0000000000000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05-46C2-856D-F29BA857299E}"/>
                </c:ext>
              </c:extLst>
            </c:dLbl>
            <c:dLbl>
              <c:idx val="1"/>
              <c:layout>
                <c:manualLayout>
                  <c:x val="1.6666666666666666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05-46C2-856D-F29BA857299E}"/>
                </c:ext>
              </c:extLst>
            </c:dLbl>
            <c:dLbl>
              <c:idx val="2"/>
              <c:layout>
                <c:manualLayout>
                  <c:x val="2.2222222222222223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05-46C2-856D-F29BA85729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Лист1!$B$11:$B$13</c:f>
              <c:strCache>
                <c:ptCount val="3"/>
                <c:pt idx="0">
                  <c:v>II категория</c:v>
                </c:pt>
                <c:pt idx="1">
                  <c:v>III категория</c:v>
                </c:pt>
                <c:pt idx="2">
                  <c:v>IV категория</c:v>
                </c:pt>
              </c:strCache>
            </c:strRef>
          </c:cat>
          <c:val>
            <c:numRef>
              <c:f>Лист1!$C$11:$C$13</c:f>
              <c:numCache>
                <c:formatCode>General</c:formatCode>
                <c:ptCount val="3"/>
                <c:pt idx="0">
                  <c:v>149</c:v>
                </c:pt>
                <c:pt idx="1">
                  <c:v>1856</c:v>
                </c:pt>
                <c:pt idx="2">
                  <c:v>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05-46C2-856D-F29BA8572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880448"/>
        <c:axId val="93648512"/>
        <c:axId val="0"/>
      </c:bar3DChart>
      <c:catAx>
        <c:axId val="12388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93648512"/>
        <c:crosses val="autoZero"/>
        <c:auto val="1"/>
        <c:lblAlgn val="ctr"/>
        <c:lblOffset val="100"/>
        <c:noMultiLvlLbl val="0"/>
      </c:catAx>
      <c:valAx>
        <c:axId val="9364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388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111111111111108E-2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E5-499C-882F-6393E0F7FDCB}"/>
                </c:ext>
              </c:extLst>
            </c:dLbl>
            <c:dLbl>
              <c:idx val="1"/>
              <c:layout>
                <c:manualLayout>
                  <c:x val="3.3333333333333333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E5-499C-882F-6393E0F7FD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Лист2!$B$4:$B$5</c:f>
              <c:strCache>
                <c:ptCount val="2"/>
                <c:pt idx="0">
                  <c:v>подать заявку на КЭР по 31.12.2024</c:v>
                </c:pt>
                <c:pt idx="1">
                  <c:v>получить КЭР до 01.01.2025</c:v>
                </c:pt>
              </c:strCache>
            </c:strRef>
          </c:cat>
          <c:val>
            <c:numRef>
              <c:f>Лист2!$C$4:$C$5</c:f>
              <c:numCache>
                <c:formatCode>General</c:formatCode>
                <c:ptCount val="2"/>
                <c:pt idx="0">
                  <c:v>8</c:v>
                </c:pt>
                <c:pt idx="1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E5-499C-882F-6393E0F7F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991680"/>
        <c:axId val="74124096"/>
        <c:axId val="0"/>
      </c:bar3DChart>
      <c:catAx>
        <c:axId val="12199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74124096"/>
        <c:crosses val="autoZero"/>
        <c:auto val="1"/>
        <c:lblAlgn val="ctr"/>
        <c:lblOffset val="100"/>
        <c:noMultiLvlLbl val="0"/>
      </c:catAx>
      <c:valAx>
        <c:axId val="7412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99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65" cy="493868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7" y="1"/>
            <a:ext cx="2919565" cy="493868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8C855672-2930-41B1-83DF-E89409BA23A4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2446"/>
            <a:ext cx="2919565" cy="493868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7" y="9372446"/>
            <a:ext cx="2919565" cy="493868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E74C5755-F215-48C0-A787-490BAB90B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7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0" cy="493315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0" cy="493315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200"/>
            </a:lvl1pPr>
          </a:lstStyle>
          <a:p>
            <a:fld id="{1B7AD78F-E9B4-4B4E-8FBE-0456B6995D69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1" rIns="91402" bIns="457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02" tIns="45701" rIns="91402" bIns="4570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0" cy="493315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3315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r">
              <a:defRPr sz="1200"/>
            </a:lvl1pPr>
          </a:lstStyle>
          <a:p>
            <a:fld id="{708ACFEE-CE4D-4017-A761-25AE0BEA85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CFEE-CE4D-4017-A761-25AE0BEA8504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00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7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44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60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00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97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99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96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245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97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5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CFEE-CE4D-4017-A761-25AE0BEA850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63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CFEE-CE4D-4017-A761-25AE0BEA850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0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CFEE-CE4D-4017-A761-25AE0BEA850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6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2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92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4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45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6028-9E47-4311-A0FF-7124C932FBBB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3FA2-53AA-4227-B3B8-EA22FF8B4624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4004-7CB9-43B3-A042-488A39E3112C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87D4-1924-45BF-B0BB-7659503C8FF0}" type="datetime1">
              <a:rPr lang="ru-RU" smtClean="0"/>
              <a:pPr/>
              <a:t>07.12.2023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282C5E"/>
                </a:solidFill>
                <a:latin typeface="Arial Black"/>
                <a:cs typeface="Arial Black"/>
              </a:defRPr>
            </a:lvl1pPr>
          </a:lstStyle>
          <a:p>
            <a:pPr marL="19049">
              <a:spcBef>
                <a:spcPts val="184"/>
              </a:spcBef>
            </a:pPr>
            <a:fld id="{81D60167-4931-47E6-BA6A-407CBD079E47}" type="slidenum">
              <a:rPr lang="ru-RU" smtClean="0"/>
              <a:pPr marL="19049">
                <a:spcBef>
                  <a:spcPts val="184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49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5F1D-2C47-4D14-B871-A5DBAD58A8D3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8742-134A-44BF-8CA6-99F8E627598D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672F-29AC-4A4E-8E2B-5DB85F93AA1B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D0E-4A96-4548-9E55-F2179803D28D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5DE5-AFBB-4F7E-80D6-3B678FD556DF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AED4-C59F-486A-83CC-C433FD4BCB32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D779-017C-4C73-92C7-87F4E3D2EA51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2989-4AA6-413F-90D5-52FC119496D4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BB87-1749-4E0E-ABD2-36D28C9F39F8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Слайд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01D2-DD5F-4454-B94C-E7505D8D9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sp.gov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upport@gisp.gov.ru" TargetMode="External"/><Relationship Id="rId5" Type="http://schemas.openxmlformats.org/officeDocument/2006/relationships/hyperlink" Target="https://portal.frprf.ru/online/gisp" TargetMode="External"/><Relationship Id="rId4" Type="http://schemas.openxmlformats.org/officeDocument/2006/relationships/hyperlink" Target="https://gisp.gov.ru/documents/12998044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6EB899918C963AF2814592DAB486FE9282B7ACA986187F4B82EBA17E929834CBA58EAAEAEB6B0B09CD836E58F62763EE156F82C56a2z2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48521&amp;dst=100013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ogin.consultant.ru/link/?req=doc&amp;base=LAW&amp;n=454061" TargetMode="External"/><Relationship Id="rId5" Type="http://schemas.openxmlformats.org/officeDocument/2006/relationships/hyperlink" Target="https://login.consultant.ru/link/?req=doc&amp;base=LAW&amp;n=454061&amp;dst=751" TargetMode="External"/><Relationship Id="rId4" Type="http://schemas.openxmlformats.org/officeDocument/2006/relationships/hyperlink" Target="https://login.consultant.ru/link/?req=doc&amp;base=LAW&amp;n=454061&amp;dst=75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7908" y="267494"/>
            <a:ext cx="788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9999"/>
                </a:solidFill>
                <a:latin typeface="Arial Narrow" pitchFamily="34" charset="0"/>
                <a:cs typeface="Gotham Pro" pitchFamily="2" charset="0"/>
              </a:rPr>
              <a:t>Западно-Уральское межрегиональное управление Росприроднадзора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6256" y="4804946"/>
            <a:ext cx="22677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  <a:cs typeface="Gotham Pro Light" pitchFamily="2" charset="0"/>
              </a:rPr>
              <a:t>г</a:t>
            </a:r>
            <a:r>
              <a:rPr lang="en-US" sz="1400" b="1" dirty="0">
                <a:solidFill>
                  <a:srgbClr val="008080"/>
                </a:solidFill>
                <a:latin typeface="Arial Narrow" pitchFamily="34" charset="0"/>
                <a:cs typeface="Gotham Pro Light" pitchFamily="2" charset="0"/>
              </a:rPr>
              <a:t>.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  <a:cs typeface="Gotham Pro Light" pitchFamily="2" charset="0"/>
              </a:rPr>
              <a:t>Пермь</a:t>
            </a:r>
            <a:r>
              <a:rPr lang="en-US" sz="1400" b="1" dirty="0">
                <a:solidFill>
                  <a:srgbClr val="008080"/>
                </a:solidFill>
                <a:latin typeface="Arial Narrow" pitchFamily="34" charset="0"/>
                <a:cs typeface="Gotham Pro Light" pitchFamily="2" charset="0"/>
              </a:rPr>
              <a:t>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  <a:cs typeface="Gotham Pro Light" pitchFamily="2" charset="0"/>
              </a:rPr>
              <a:t>07</a:t>
            </a:r>
            <a:r>
              <a:rPr lang="en-US" sz="1400" b="1" dirty="0">
                <a:solidFill>
                  <a:srgbClr val="008080"/>
                </a:solidFill>
                <a:latin typeface="Arial Narrow" pitchFamily="34" charset="0"/>
                <a:cs typeface="Gotham Pro Light" pitchFamily="2" charset="0"/>
              </a:rPr>
              <a:t>.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  <a:cs typeface="Gotham Pro Light" pitchFamily="2" charset="0"/>
              </a:rPr>
              <a:t>12.2023</a:t>
            </a:r>
          </a:p>
        </p:txBody>
      </p:sp>
      <p:pic>
        <p:nvPicPr>
          <p:cNvPr id="8" name="Рисунок 7" descr="rp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" y="72000"/>
            <a:ext cx="986292" cy="100811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flipH="1">
            <a:off x="582826" y="1918519"/>
            <a:ext cx="56409" cy="869256"/>
            <a:chOff x="2476018" y="1450789"/>
            <a:chExt cx="25200" cy="121941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476018" y="1793861"/>
              <a:ext cx="25200" cy="876345"/>
            </a:xfrm>
            <a:prstGeom prst="rect">
              <a:avLst/>
            </a:prstGeom>
            <a:solidFill>
              <a:srgbClr val="4A7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476018" y="1450789"/>
              <a:ext cx="25200" cy="424239"/>
            </a:xfrm>
            <a:prstGeom prst="rect">
              <a:avLst/>
            </a:prstGeom>
            <a:solidFill>
              <a:srgbClr val="2E9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4634D41-4AAC-400F-98FC-47502F19E8B9}"/>
              </a:ext>
            </a:extLst>
          </p:cNvPr>
          <p:cNvSpPr/>
          <p:nvPr/>
        </p:nvSpPr>
        <p:spPr>
          <a:xfrm>
            <a:off x="639236" y="1918518"/>
            <a:ext cx="8037220" cy="771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b="1" dirty="0">
                <a:solidFill>
                  <a:srgbClr val="4B78C3"/>
                </a:solidFill>
                <a:latin typeface="Arial Narrow" pitchFamily="34" charset="0"/>
                <a:cs typeface="Arial" panose="020B0604020202020204" pitchFamily="34" charset="0"/>
              </a:rPr>
              <a:t>Предоставление государственной услуги </a:t>
            </a:r>
            <a:br>
              <a:rPr lang="ru-RU" b="1" dirty="0">
                <a:solidFill>
                  <a:srgbClr val="4B78C3"/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B78C3"/>
                </a:solidFill>
                <a:latin typeface="Arial Narrow" pitchFamily="34" charset="0"/>
                <a:cs typeface="Arial" panose="020B0604020202020204" pitchFamily="34" charset="0"/>
              </a:rPr>
              <a:t>по выдаче комплексных экологических разрешений</a:t>
            </a:r>
            <a:r>
              <a:rPr lang="en-US" b="1" dirty="0">
                <a:solidFill>
                  <a:srgbClr val="4B78C3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4B78C3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48929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Прямоугольник 191"/>
          <p:cNvSpPr/>
          <p:nvPr/>
        </p:nvSpPr>
        <p:spPr>
          <a:xfrm rot="5400000">
            <a:off x="4027925" y="1044494"/>
            <a:ext cx="10800" cy="8073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808276"/>
            <a:ext cx="87922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Рассмотрение заявок на выдачу КЭР осуществляется только в электронном виде посредством государственной информационной системы промышленности (ГИСП)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Для подачи заявки на выдачу КЭР </a:t>
            </a:r>
          </a:p>
          <a:p>
            <a:r>
              <a:rPr lang="ru-RU" sz="1600" dirty="0" err="1">
                <a:latin typeface="Arial Narrow" panose="020B0606020202030204" pitchFamily="34" charset="0"/>
              </a:rPr>
              <a:t>природопользователям</a:t>
            </a:r>
            <a:r>
              <a:rPr lang="ru-RU" sz="1600" dirty="0">
                <a:latin typeface="Arial Narrow" panose="020B0606020202030204" pitchFamily="34" charset="0"/>
              </a:rPr>
              <a:t> необходимо	</a:t>
            </a:r>
            <a:r>
              <a:rPr lang="ru-RU" sz="1600" dirty="0">
                <a:solidFill>
                  <a:srgbClr val="008080"/>
                </a:solidFill>
                <a:latin typeface="Arial Narrow" panose="020B0606020202030204" pitchFamily="34" charset="0"/>
                <a:hlinkClick r:id="rId3"/>
              </a:rPr>
              <a:t>https://gisp.gov.ru/</a:t>
            </a:r>
            <a:endParaRPr lang="ru-RU" sz="1600" dirty="0">
              <a:solidFill>
                <a:srgbClr val="008080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пройти регистрацию в ГИСП 		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Инструкция о порядке 			</a:t>
            </a:r>
            <a:r>
              <a:rPr lang="ru-RU" sz="1600" dirty="0">
                <a:latin typeface="Arial Narrow" panose="020B0606020202030204" pitchFamily="34" charset="0"/>
                <a:hlinkClick r:id="rId4"/>
              </a:rPr>
              <a:t>https://gisp.gov.ru/documents/12998044/</a:t>
            </a:r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о порядке регистрации в ГИСП 			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				</a:t>
            </a:r>
            <a:r>
              <a:rPr lang="ru-RU" sz="1600" dirty="0">
                <a:latin typeface="Arial Narrow" panose="020B0606020202030204" pitchFamily="34" charset="0"/>
                <a:hlinkClick r:id="rId5"/>
              </a:rPr>
              <a:t>https://portal.frprf.ru/online/gisp</a:t>
            </a:r>
            <a:r>
              <a:rPr lang="ru-RU" sz="1600" dirty="0">
                <a:latin typeface="Arial Narrow" panose="020B0606020202030204" pitchFamily="34" charset="0"/>
              </a:rPr>
              <a:t> 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Техническая поддержка ГИСП 		или по электронной почте  							</a:t>
            </a:r>
            <a:r>
              <a:rPr lang="ru-RU" sz="1600" dirty="0">
                <a:latin typeface="Arial Narrow" panose="020B0606020202030204" pitchFamily="34" charset="0"/>
                <a:hlinkClick r:id="rId6"/>
              </a:rPr>
              <a:t>support@gisp.gov.ru</a:t>
            </a:r>
            <a:r>
              <a:rPr lang="ru-RU" sz="16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92831"/>
            <a:ext cx="945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Государственная информационная система промышленности</a:t>
            </a:r>
            <a:endParaRPr lang="en-US" b="1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639DDA-828C-47ED-965D-293B3C114E7D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</p:spTree>
    <p:extLst>
      <p:ext uri="{BB962C8B-B14F-4D97-AF65-F5344CB8AC3E}">
        <p14:creationId xmlns:p14="http://schemas.microsoft.com/office/powerpoint/2010/main" val="2317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44000"/>
            <a:ext cx="94516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Блок-схема рассмотрения заявки на получение КЭР </a:t>
            </a:r>
            <a:endParaRPr lang="en-US" b="1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8080"/>
              </a:solidFill>
              <a:latin typeface="Arial Narrow" panose="020B0606020202030204" pitchFamily="34" charset="0"/>
              <a:cs typeface="Gotham Pro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44471" y="817316"/>
            <a:ext cx="1641824" cy="320273"/>
          </a:xfrm>
          <a:prstGeom prst="roundRect">
            <a:avLst>
              <a:gd name="adj" fmla="val 12319"/>
            </a:avLst>
          </a:prstGeom>
          <a:solidFill>
            <a:srgbClr val="FFFFFF"/>
          </a:solidFill>
          <a:ln w="19050" cap="flat">
            <a:solidFill>
              <a:srgbClr val="B1C3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673" tIns="56673" rIns="56673" bIns="56673" numCol="1" spcCol="38100" rtlCol="0" anchor="ctr">
            <a:spAutoFit/>
          </a:bodyPr>
          <a:lstStyle/>
          <a:p>
            <a:pPr defTabSz="1511300" hangingPunct="0"/>
            <a:endParaRPr lang="ru-RU" sz="27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3129" y="4457483"/>
            <a:ext cx="930560" cy="308836"/>
          </a:xfrm>
          <a:prstGeom prst="roundRect">
            <a:avLst>
              <a:gd name="adj" fmla="val 12319"/>
            </a:avLst>
          </a:prstGeom>
          <a:solidFill>
            <a:srgbClr val="FFFFFF"/>
          </a:solidFill>
          <a:ln w="19050" cap="flat">
            <a:solidFill>
              <a:srgbClr val="B1C3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673" tIns="56673" rIns="56673" bIns="56673" numCol="1" spcCol="38100" rtlCol="0" anchor="ctr">
            <a:spAutoFit/>
          </a:bodyPr>
          <a:lstStyle/>
          <a:p>
            <a:pPr defTabSz="1511300" hangingPunct="0"/>
            <a:endParaRPr lang="ru-RU" sz="27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445419" y="707970"/>
            <a:ext cx="15119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ru-RU" altLang="ru-RU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2 ЭТАП</a:t>
            </a:r>
            <a:endParaRPr lang="ru-RU" altLang="ru-RU" sz="7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00645" y="1312877"/>
            <a:ext cx="2450210" cy="257051"/>
          </a:xfrm>
          <a:prstGeom prst="roundRect">
            <a:avLst>
              <a:gd name="adj" fmla="val 12319"/>
            </a:avLst>
          </a:prstGeom>
          <a:solidFill>
            <a:srgbClr val="FFFFFF"/>
          </a:solidFill>
          <a:ln w="19050" cap="flat">
            <a:solidFill>
              <a:srgbClr val="B1C3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673" tIns="56673" rIns="56673" bIns="56673" numCol="1" spcCol="38100" rtlCol="0" anchor="ctr">
            <a:spAutoFit/>
          </a:bodyPr>
          <a:lstStyle/>
          <a:p>
            <a:pPr defTabSz="1511300" hangingPunct="0"/>
            <a:endParaRPr lang="ru-RU" sz="2700">
              <a:solidFill>
                <a:srgbClr val="000000"/>
              </a:solidFill>
              <a:sym typeface="Calibri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54745" y="1664904"/>
            <a:ext cx="1708508" cy="636220"/>
            <a:chOff x="4516079" y="2796743"/>
            <a:chExt cx="2278011" cy="44131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516079" y="2796743"/>
              <a:ext cx="2278011" cy="441315"/>
            </a:xfrm>
            <a:prstGeom prst="roundRect">
              <a:avLst>
                <a:gd name="adj" fmla="val 12319"/>
              </a:avLst>
            </a:prstGeom>
            <a:solidFill>
              <a:srgbClr val="FFFFFF"/>
            </a:solidFill>
            <a:ln w="19050" cap="flat">
              <a:solidFill>
                <a:srgbClr val="B1C3CF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6673" tIns="56673" rIns="56673" bIns="56673" numCol="1" spcCol="38100" rtlCol="0" anchor="ctr">
              <a:spAutoFit/>
            </a:bodyPr>
            <a:lstStyle/>
            <a:p>
              <a:pPr defTabSz="1511300" hangingPunct="0"/>
              <a:endParaRPr lang="ru-RU" sz="27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4561830" y="2843490"/>
              <a:ext cx="2186510" cy="320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0" tIns="0" rIns="0" bIns="0" spcCol="38100">
              <a:spAutoFit/>
            </a:bodyPr>
            <a:lstStyle>
              <a:defPPr>
                <a:defRPr lang="ru-RU"/>
              </a:defPPr>
              <a:lvl1pPr algn="ctr" defTabSz="2015066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002060"/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ru-RU" altLang="ru-RU" sz="900" dirty="0"/>
                <a:t>В случае несоответствия </a:t>
              </a:r>
            </a:p>
            <a:p>
              <a:r>
                <a:rPr lang="ru-RU" altLang="ru-RU" sz="900" dirty="0"/>
                <a:t>возврат заявки и приложений заявителю без рассмотрения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79965" y="2091689"/>
            <a:ext cx="1665075" cy="275119"/>
            <a:chOff x="6073047" y="2681960"/>
            <a:chExt cx="2278011" cy="75443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073047" y="2681960"/>
              <a:ext cx="2278011" cy="754437"/>
            </a:xfrm>
            <a:prstGeom prst="roundRect">
              <a:avLst>
                <a:gd name="adj" fmla="val 12319"/>
              </a:avLst>
            </a:prstGeom>
            <a:solidFill>
              <a:srgbClr val="FFFFFF"/>
            </a:solidFill>
            <a:ln w="19050" cap="flat">
              <a:solidFill>
                <a:srgbClr val="B1C3CF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6673" tIns="56673" rIns="56673" bIns="56673" numCol="1" spcCol="38100" rtlCol="0" anchor="ctr">
              <a:spAutoFit/>
            </a:bodyPr>
            <a:lstStyle/>
            <a:p>
              <a:pPr defTabSz="1511300" hangingPunct="0"/>
              <a:endParaRPr lang="ru-RU" sz="27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6175337" y="2853993"/>
              <a:ext cx="2141893" cy="421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0" tIns="0" rIns="0" bIns="0" spcCol="38100">
              <a:spAutoFit/>
            </a:bodyPr>
            <a:lstStyle>
              <a:defPPr>
                <a:defRPr lang="ru-RU"/>
              </a:defPPr>
              <a:lvl1pPr algn="ctr" defTabSz="2015066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002060"/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ru-RU" altLang="ru-RU" sz="900" dirty="0"/>
                <a:t>Размещение на сайте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919596" y="2505309"/>
            <a:ext cx="2592954" cy="433594"/>
            <a:chOff x="5348532" y="3228446"/>
            <a:chExt cx="3543300" cy="75443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348532" y="3228446"/>
              <a:ext cx="3543300" cy="754437"/>
            </a:xfrm>
            <a:prstGeom prst="roundRect">
              <a:avLst>
                <a:gd name="adj" fmla="val 12319"/>
              </a:avLst>
            </a:prstGeom>
            <a:solidFill>
              <a:srgbClr val="FFFFFF"/>
            </a:solidFill>
            <a:ln w="19050" cap="flat">
              <a:solidFill>
                <a:srgbClr val="B1C3CF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6673" tIns="56673" rIns="56673" bIns="56673" numCol="1" spcCol="38100" rtlCol="0" anchor="ctr">
              <a:spAutoFit/>
            </a:bodyPr>
            <a:lstStyle/>
            <a:p>
              <a:pPr defTabSz="1511300" hangingPunct="0"/>
              <a:endParaRPr lang="ru-RU" sz="27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5599956" y="3368805"/>
              <a:ext cx="3066716" cy="5355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0" tIns="0" rIns="0" bIns="0" spcCol="38100">
              <a:spAutoFit/>
            </a:bodyPr>
            <a:lstStyle>
              <a:defPPr>
                <a:defRPr lang="ru-RU"/>
              </a:defPPr>
              <a:lvl1pPr algn="ctr" defTabSz="2015066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002060"/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ru-RU" altLang="ru-RU" sz="900" dirty="0"/>
                <a:t>Отправка на межведомственное согласование в 3 ФОИВ и РОИВ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302500" y="4461213"/>
            <a:ext cx="1033286" cy="303592"/>
            <a:chOff x="3340616" y="4645831"/>
            <a:chExt cx="1033286" cy="30359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40616" y="4645831"/>
              <a:ext cx="1013693" cy="303592"/>
            </a:xfrm>
            <a:prstGeom prst="roundRect">
              <a:avLst>
                <a:gd name="adj" fmla="val 12319"/>
              </a:avLst>
            </a:prstGeom>
            <a:solidFill>
              <a:srgbClr val="FFFFFF"/>
            </a:solidFill>
            <a:ln w="19050" cap="flat">
              <a:solidFill>
                <a:srgbClr val="B1C3CF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6673" tIns="56673" rIns="56673" bIns="56673" numCol="1" spcCol="38100" rtlCol="0" anchor="ctr">
              <a:spAutoFit/>
            </a:bodyPr>
            <a:lstStyle/>
            <a:p>
              <a:pPr defTabSz="1511300" hangingPunct="0"/>
              <a:endParaRPr lang="ru-RU" sz="27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60209" y="4720683"/>
              <a:ext cx="1013693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0" tIns="0" rIns="0" bIns="0" spcCol="38100">
              <a:spAutoFit/>
            </a:bodyPr>
            <a:lstStyle>
              <a:defPPr>
                <a:defRPr lang="ru-RU"/>
              </a:defPPr>
              <a:lvl1pPr algn="ctr" defTabSz="2015066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002060"/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ru-RU" sz="900" dirty="0">
                  <a:sym typeface="Calibri"/>
                </a:rPr>
                <a:t>Есть замечания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064764" y="4075340"/>
            <a:ext cx="2278325" cy="329293"/>
            <a:chOff x="5687100" y="5339435"/>
            <a:chExt cx="3074227" cy="75443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687100" y="5339435"/>
              <a:ext cx="3060000" cy="754437"/>
            </a:xfrm>
            <a:prstGeom prst="roundRect">
              <a:avLst>
                <a:gd name="adj" fmla="val 12319"/>
              </a:avLst>
            </a:prstGeom>
            <a:solidFill>
              <a:srgbClr val="FFFFFF"/>
            </a:solidFill>
            <a:ln w="19050" cap="flat">
              <a:solidFill>
                <a:srgbClr val="B1C3CF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6673" tIns="56673" rIns="56673" bIns="56673" numCol="1" spcCol="38100" rtlCol="0" anchor="ctr">
              <a:spAutoFit/>
            </a:bodyPr>
            <a:lstStyle/>
            <a:p>
              <a:pPr defTabSz="1511300" hangingPunct="0"/>
              <a:endParaRPr lang="ru-RU" sz="27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28" name="TextBox 12"/>
            <p:cNvSpPr txBox="1">
              <a:spLocks noChangeArrowheads="1"/>
            </p:cNvSpPr>
            <p:nvPr/>
          </p:nvSpPr>
          <p:spPr bwMode="auto">
            <a:xfrm>
              <a:off x="5694612" y="5544210"/>
              <a:ext cx="3066715" cy="287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0" tIns="0" rIns="0" bIns="0" spcCol="38100">
              <a:spAutoFit/>
            </a:bodyPr>
            <a:lstStyle>
              <a:defPPr>
                <a:defRPr lang="ru-RU"/>
              </a:defPPr>
              <a:lvl1pPr algn="ctr" defTabSz="2015066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002060"/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ru-RU" altLang="ru-RU" sz="900" dirty="0"/>
                <a:t>Получение ответов от ФОИВ и РОИВ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995180" y="4525281"/>
            <a:ext cx="98103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0" tIns="0" rIns="0" bIns="0" spcCol="38100">
            <a:spAutoFit/>
          </a:bodyPr>
          <a:lstStyle>
            <a:defPPr>
              <a:defRPr lang="ru-RU"/>
            </a:defPPr>
            <a:lvl1pPr algn="ctr" defTabSz="2015066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900" dirty="0">
                <a:sym typeface="Calibri"/>
              </a:rPr>
              <a:t>Нет замечаний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9512" y="800327"/>
            <a:ext cx="1255556" cy="415329"/>
          </a:xfrm>
          <a:prstGeom prst="roundRect">
            <a:avLst>
              <a:gd name="adj" fmla="val 12319"/>
            </a:avLst>
          </a:prstGeom>
          <a:solidFill>
            <a:srgbClr val="FFFFFF"/>
          </a:solidFill>
          <a:ln w="19050" cap="flat">
            <a:solidFill>
              <a:srgbClr val="B1C3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673" tIns="56673" rIns="56673" bIns="56673" numCol="1" spcCol="38100" rtlCol="0" anchor="ctr">
            <a:spAutoFit/>
          </a:bodyPr>
          <a:lstStyle/>
          <a:p>
            <a:pPr defTabSz="1511300" hangingPunct="0"/>
            <a:endParaRPr lang="ru-RU" sz="27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221531" y="925565"/>
            <a:ext cx="117151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ru-RU" altLang="ru-RU" sz="9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Заявитель</a:t>
            </a:r>
            <a:endParaRPr lang="ru-RU" altLang="ru-RU" sz="900" b="1" dirty="0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333362" y="932385"/>
            <a:ext cx="76720" cy="207145"/>
            <a:chOff x="2515773" y="-587885"/>
            <a:chExt cx="102293" cy="276193"/>
          </a:xfrm>
          <a:solidFill>
            <a:srgbClr val="55A99B"/>
          </a:solidFill>
        </p:grpSpPr>
        <p:sp>
          <p:nvSpPr>
            <p:cNvPr id="33" name="Freeform 1267"/>
            <p:cNvSpPr>
              <a:spLocks/>
            </p:cNvSpPr>
            <p:nvPr/>
          </p:nvSpPr>
          <p:spPr bwMode="auto">
            <a:xfrm>
              <a:off x="2559613" y="-530893"/>
              <a:ext cx="13152" cy="7307"/>
            </a:xfrm>
            <a:custGeom>
              <a:avLst/>
              <a:gdLst>
                <a:gd name="T0" fmla="*/ 0 w 39"/>
                <a:gd name="T1" fmla="*/ 4 h 23"/>
                <a:gd name="T2" fmla="*/ 17 w 39"/>
                <a:gd name="T3" fmla="*/ 23 h 23"/>
                <a:gd name="T4" fmla="*/ 21 w 39"/>
                <a:gd name="T5" fmla="*/ 23 h 23"/>
                <a:gd name="T6" fmla="*/ 39 w 39"/>
                <a:gd name="T7" fmla="*/ 4 h 23"/>
                <a:gd name="T8" fmla="*/ 39 w 39"/>
                <a:gd name="T9" fmla="*/ 0 h 23"/>
                <a:gd name="T10" fmla="*/ 39 w 39"/>
                <a:gd name="T11" fmla="*/ 0 h 23"/>
                <a:gd name="T12" fmla="*/ 0 w 39"/>
                <a:gd name="T13" fmla="*/ 0 h 23"/>
                <a:gd name="T14" fmla="*/ 0 w 39"/>
                <a:gd name="T15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3">
                  <a:moveTo>
                    <a:pt x="0" y="4"/>
                  </a:moveTo>
                  <a:cubicBezTo>
                    <a:pt x="0" y="14"/>
                    <a:pt x="7" y="23"/>
                    <a:pt x="17" y="23"/>
                  </a:cubicBezTo>
                  <a:lnTo>
                    <a:pt x="21" y="23"/>
                  </a:lnTo>
                  <a:cubicBezTo>
                    <a:pt x="31" y="23"/>
                    <a:pt x="39" y="14"/>
                    <a:pt x="39" y="4"/>
                  </a:cubicBezTo>
                  <a:lnTo>
                    <a:pt x="39" y="0"/>
                  </a:lnTo>
                  <a:cubicBezTo>
                    <a:pt x="39" y="0"/>
                    <a:pt x="39" y="0"/>
                    <a:pt x="39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Oval 1274"/>
            <p:cNvSpPr>
              <a:spLocks noChangeArrowheads="1"/>
            </p:cNvSpPr>
            <p:nvPr/>
          </p:nvSpPr>
          <p:spPr bwMode="auto">
            <a:xfrm>
              <a:off x="2543539" y="-587885"/>
              <a:ext cx="46763" cy="482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Freeform 1275"/>
            <p:cNvSpPr>
              <a:spLocks/>
            </p:cNvSpPr>
            <p:nvPr/>
          </p:nvSpPr>
          <p:spPr bwMode="auto">
            <a:xfrm>
              <a:off x="2515773" y="-532354"/>
              <a:ext cx="102293" cy="220662"/>
            </a:xfrm>
            <a:custGeom>
              <a:avLst/>
              <a:gdLst>
                <a:gd name="T0" fmla="*/ 242 w 310"/>
                <a:gd name="T1" fmla="*/ 0 h 663"/>
                <a:gd name="T2" fmla="*/ 241 w 310"/>
                <a:gd name="T3" fmla="*/ 0 h 663"/>
                <a:gd name="T4" fmla="*/ 241 w 310"/>
                <a:gd name="T5" fmla="*/ 0 h 663"/>
                <a:gd name="T6" fmla="*/ 217 w 310"/>
                <a:gd name="T7" fmla="*/ 0 h 663"/>
                <a:gd name="T8" fmla="*/ 172 w 310"/>
                <a:gd name="T9" fmla="*/ 95 h 663"/>
                <a:gd name="T10" fmla="*/ 172 w 310"/>
                <a:gd name="T11" fmla="*/ 48 h 663"/>
                <a:gd name="T12" fmla="*/ 157 w 310"/>
                <a:gd name="T13" fmla="*/ 33 h 663"/>
                <a:gd name="T14" fmla="*/ 153 w 310"/>
                <a:gd name="T15" fmla="*/ 33 h 663"/>
                <a:gd name="T16" fmla="*/ 138 w 310"/>
                <a:gd name="T17" fmla="*/ 48 h 663"/>
                <a:gd name="T18" fmla="*/ 138 w 310"/>
                <a:gd name="T19" fmla="*/ 95 h 663"/>
                <a:gd name="T20" fmla="*/ 93 w 310"/>
                <a:gd name="T21" fmla="*/ 0 h 663"/>
                <a:gd name="T22" fmla="*/ 69 w 310"/>
                <a:gd name="T23" fmla="*/ 0 h 663"/>
                <a:gd name="T24" fmla="*/ 69 w 310"/>
                <a:gd name="T25" fmla="*/ 0 h 663"/>
                <a:gd name="T26" fmla="*/ 68 w 310"/>
                <a:gd name="T27" fmla="*/ 0 h 663"/>
                <a:gd name="T28" fmla="*/ 0 w 310"/>
                <a:gd name="T29" fmla="*/ 71 h 663"/>
                <a:gd name="T30" fmla="*/ 0 w 310"/>
                <a:gd name="T31" fmla="*/ 72 h 663"/>
                <a:gd name="T32" fmla="*/ 0 w 310"/>
                <a:gd name="T33" fmla="*/ 72 h 663"/>
                <a:gd name="T34" fmla="*/ 0 w 310"/>
                <a:gd name="T35" fmla="*/ 319 h 663"/>
                <a:gd name="T36" fmla="*/ 15 w 310"/>
                <a:gd name="T37" fmla="*/ 335 h 663"/>
                <a:gd name="T38" fmla="*/ 39 w 310"/>
                <a:gd name="T39" fmla="*/ 335 h 663"/>
                <a:gd name="T40" fmla="*/ 54 w 310"/>
                <a:gd name="T41" fmla="*/ 319 h 663"/>
                <a:gd name="T42" fmla="*/ 54 w 310"/>
                <a:gd name="T43" fmla="*/ 119 h 663"/>
                <a:gd name="T44" fmla="*/ 71 w 310"/>
                <a:gd name="T45" fmla="*/ 119 h 663"/>
                <a:gd name="T46" fmla="*/ 71 w 310"/>
                <a:gd name="T47" fmla="*/ 647 h 663"/>
                <a:gd name="T48" fmla="*/ 86 w 310"/>
                <a:gd name="T49" fmla="*/ 663 h 663"/>
                <a:gd name="T50" fmla="*/ 132 w 310"/>
                <a:gd name="T51" fmla="*/ 663 h 663"/>
                <a:gd name="T52" fmla="*/ 147 w 310"/>
                <a:gd name="T53" fmla="*/ 647 h 663"/>
                <a:gd name="T54" fmla="*/ 147 w 310"/>
                <a:gd name="T55" fmla="*/ 335 h 663"/>
                <a:gd name="T56" fmla="*/ 163 w 310"/>
                <a:gd name="T57" fmla="*/ 335 h 663"/>
                <a:gd name="T58" fmla="*/ 163 w 310"/>
                <a:gd name="T59" fmla="*/ 647 h 663"/>
                <a:gd name="T60" fmla="*/ 179 w 310"/>
                <a:gd name="T61" fmla="*/ 663 h 663"/>
                <a:gd name="T62" fmla="*/ 224 w 310"/>
                <a:gd name="T63" fmla="*/ 663 h 663"/>
                <a:gd name="T64" fmla="*/ 240 w 310"/>
                <a:gd name="T65" fmla="*/ 647 h 663"/>
                <a:gd name="T66" fmla="*/ 240 w 310"/>
                <a:gd name="T67" fmla="*/ 119 h 663"/>
                <a:gd name="T68" fmla="*/ 256 w 310"/>
                <a:gd name="T69" fmla="*/ 119 h 663"/>
                <a:gd name="T70" fmla="*/ 256 w 310"/>
                <a:gd name="T71" fmla="*/ 319 h 663"/>
                <a:gd name="T72" fmla="*/ 271 w 310"/>
                <a:gd name="T73" fmla="*/ 335 h 663"/>
                <a:gd name="T74" fmla="*/ 295 w 310"/>
                <a:gd name="T75" fmla="*/ 335 h 663"/>
                <a:gd name="T76" fmla="*/ 310 w 310"/>
                <a:gd name="T77" fmla="*/ 319 h 663"/>
                <a:gd name="T78" fmla="*/ 310 w 310"/>
                <a:gd name="T79" fmla="*/ 72 h 663"/>
                <a:gd name="T80" fmla="*/ 310 w 310"/>
                <a:gd name="T81" fmla="*/ 72 h 663"/>
                <a:gd name="T82" fmla="*/ 310 w 310"/>
                <a:gd name="T83" fmla="*/ 71 h 663"/>
                <a:gd name="T84" fmla="*/ 242 w 310"/>
                <a:gd name="T85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663">
                  <a:moveTo>
                    <a:pt x="242" y="0"/>
                  </a:moveTo>
                  <a:cubicBezTo>
                    <a:pt x="242" y="0"/>
                    <a:pt x="242" y="0"/>
                    <a:pt x="241" y="0"/>
                  </a:cubicBezTo>
                  <a:cubicBezTo>
                    <a:pt x="241" y="0"/>
                    <a:pt x="241" y="0"/>
                    <a:pt x="241" y="0"/>
                  </a:cubicBezTo>
                  <a:lnTo>
                    <a:pt x="217" y="0"/>
                  </a:lnTo>
                  <a:lnTo>
                    <a:pt x="172" y="95"/>
                  </a:lnTo>
                  <a:lnTo>
                    <a:pt x="172" y="48"/>
                  </a:lnTo>
                  <a:cubicBezTo>
                    <a:pt x="172" y="40"/>
                    <a:pt x="165" y="33"/>
                    <a:pt x="157" y="33"/>
                  </a:cubicBezTo>
                  <a:lnTo>
                    <a:pt x="153" y="33"/>
                  </a:lnTo>
                  <a:cubicBezTo>
                    <a:pt x="145" y="33"/>
                    <a:pt x="138" y="40"/>
                    <a:pt x="138" y="48"/>
                  </a:cubicBezTo>
                  <a:lnTo>
                    <a:pt x="138" y="95"/>
                  </a:lnTo>
                  <a:lnTo>
                    <a:pt x="93" y="0"/>
                  </a:lnTo>
                  <a:lnTo>
                    <a:pt x="69" y="0"/>
                  </a:ln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8" y="0"/>
                  </a:cubicBezTo>
                  <a:cubicBezTo>
                    <a:pt x="31" y="0"/>
                    <a:pt x="0" y="32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0" y="319"/>
                  </a:lnTo>
                  <a:cubicBezTo>
                    <a:pt x="0" y="328"/>
                    <a:pt x="7" y="335"/>
                    <a:pt x="15" y="335"/>
                  </a:cubicBezTo>
                  <a:lnTo>
                    <a:pt x="39" y="335"/>
                  </a:lnTo>
                  <a:cubicBezTo>
                    <a:pt x="47" y="335"/>
                    <a:pt x="54" y="328"/>
                    <a:pt x="54" y="319"/>
                  </a:cubicBezTo>
                  <a:lnTo>
                    <a:pt x="54" y="119"/>
                  </a:lnTo>
                  <a:lnTo>
                    <a:pt x="71" y="119"/>
                  </a:lnTo>
                  <a:lnTo>
                    <a:pt x="71" y="647"/>
                  </a:lnTo>
                  <a:cubicBezTo>
                    <a:pt x="71" y="656"/>
                    <a:pt x="78" y="663"/>
                    <a:pt x="86" y="663"/>
                  </a:cubicBezTo>
                  <a:lnTo>
                    <a:pt x="132" y="663"/>
                  </a:lnTo>
                  <a:cubicBezTo>
                    <a:pt x="140" y="663"/>
                    <a:pt x="147" y="656"/>
                    <a:pt x="147" y="647"/>
                  </a:cubicBezTo>
                  <a:lnTo>
                    <a:pt x="147" y="335"/>
                  </a:lnTo>
                  <a:lnTo>
                    <a:pt x="163" y="335"/>
                  </a:lnTo>
                  <a:lnTo>
                    <a:pt x="163" y="647"/>
                  </a:lnTo>
                  <a:cubicBezTo>
                    <a:pt x="163" y="656"/>
                    <a:pt x="170" y="663"/>
                    <a:pt x="179" y="663"/>
                  </a:cubicBezTo>
                  <a:lnTo>
                    <a:pt x="224" y="663"/>
                  </a:lnTo>
                  <a:cubicBezTo>
                    <a:pt x="233" y="663"/>
                    <a:pt x="240" y="656"/>
                    <a:pt x="240" y="647"/>
                  </a:cubicBezTo>
                  <a:lnTo>
                    <a:pt x="240" y="119"/>
                  </a:lnTo>
                  <a:lnTo>
                    <a:pt x="256" y="119"/>
                  </a:lnTo>
                  <a:lnTo>
                    <a:pt x="256" y="319"/>
                  </a:lnTo>
                  <a:cubicBezTo>
                    <a:pt x="256" y="328"/>
                    <a:pt x="263" y="335"/>
                    <a:pt x="271" y="335"/>
                  </a:cubicBezTo>
                  <a:lnTo>
                    <a:pt x="295" y="335"/>
                  </a:lnTo>
                  <a:cubicBezTo>
                    <a:pt x="303" y="335"/>
                    <a:pt x="310" y="328"/>
                    <a:pt x="310" y="319"/>
                  </a:cubicBezTo>
                  <a:lnTo>
                    <a:pt x="310" y="72"/>
                  </a:lnTo>
                  <a:cubicBezTo>
                    <a:pt x="310" y="72"/>
                    <a:pt x="310" y="72"/>
                    <a:pt x="310" y="72"/>
                  </a:cubicBezTo>
                  <a:cubicBezTo>
                    <a:pt x="310" y="72"/>
                    <a:pt x="310" y="71"/>
                    <a:pt x="310" y="71"/>
                  </a:cubicBezTo>
                  <a:cubicBezTo>
                    <a:pt x="310" y="32"/>
                    <a:pt x="280" y="0"/>
                    <a:pt x="2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2059661" y="786581"/>
            <a:ext cx="4283428" cy="354336"/>
          </a:xfrm>
          <a:prstGeom prst="roundRect">
            <a:avLst>
              <a:gd name="adj" fmla="val 12319"/>
            </a:avLst>
          </a:prstGeom>
          <a:solidFill>
            <a:srgbClr val="FFFFFF"/>
          </a:solidFill>
          <a:ln w="19050" cap="flat">
            <a:solidFill>
              <a:srgbClr val="B1C3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673" tIns="56673" rIns="56673" bIns="56673" numCol="1" spcCol="38100" rtlCol="0" anchor="ctr">
            <a:spAutoFit/>
          </a:bodyPr>
          <a:lstStyle/>
          <a:p>
            <a:pPr defTabSz="1511300" hangingPunct="0"/>
            <a:endParaRPr lang="ru-RU" sz="27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2773836" y="881715"/>
            <a:ext cx="28495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ru-RU" altLang="ru-RU" sz="900" b="1" dirty="0">
                <a:solidFill>
                  <a:srgbClr val="002060"/>
                </a:solidFill>
                <a:latin typeface="Arial Narrow" panose="020B0606020202030204" pitchFamily="34" charset="0"/>
              </a:rPr>
              <a:t>Территориальный орган Росприроднадзора</a:t>
            </a:r>
            <a:endParaRPr lang="ru-RU" altLang="ru-RU" sz="900" b="1" dirty="0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217810" y="846226"/>
            <a:ext cx="346491" cy="199103"/>
            <a:chOff x="7695174" y="4234048"/>
            <a:chExt cx="1007392" cy="578875"/>
          </a:xfrm>
          <a:solidFill>
            <a:srgbClr val="55A99B"/>
          </a:solidFill>
        </p:grpSpPr>
        <p:sp>
          <p:nvSpPr>
            <p:cNvPr id="39" name="Freeform 1112"/>
            <p:cNvSpPr>
              <a:spLocks/>
            </p:cNvSpPr>
            <p:nvPr/>
          </p:nvSpPr>
          <p:spPr bwMode="auto">
            <a:xfrm>
              <a:off x="7695174" y="4634373"/>
              <a:ext cx="31951" cy="39469"/>
            </a:xfrm>
            <a:custGeom>
              <a:avLst/>
              <a:gdLst>
                <a:gd name="T0" fmla="*/ 52 w 77"/>
                <a:gd name="T1" fmla="*/ 56 h 90"/>
                <a:gd name="T2" fmla="*/ 67 w 77"/>
                <a:gd name="T3" fmla="*/ 20 h 90"/>
                <a:gd name="T4" fmla="*/ 61 w 77"/>
                <a:gd name="T5" fmla="*/ 16 h 90"/>
                <a:gd name="T6" fmla="*/ 51 w 77"/>
                <a:gd name="T7" fmla="*/ 21 h 90"/>
                <a:gd name="T8" fmla="*/ 14 w 77"/>
                <a:gd name="T9" fmla="*/ 0 h 90"/>
                <a:gd name="T10" fmla="*/ 13 w 77"/>
                <a:gd name="T11" fmla="*/ 3 h 90"/>
                <a:gd name="T12" fmla="*/ 14 w 77"/>
                <a:gd name="T13" fmla="*/ 29 h 90"/>
                <a:gd name="T14" fmla="*/ 0 w 77"/>
                <a:gd name="T15" fmla="*/ 41 h 90"/>
                <a:gd name="T16" fmla="*/ 3 w 77"/>
                <a:gd name="T17" fmla="*/ 53 h 90"/>
                <a:gd name="T18" fmla="*/ 26 w 77"/>
                <a:gd name="T19" fmla="*/ 52 h 90"/>
                <a:gd name="T20" fmla="*/ 55 w 77"/>
                <a:gd name="T21" fmla="*/ 82 h 90"/>
                <a:gd name="T22" fmla="*/ 70 w 77"/>
                <a:gd name="T23" fmla="*/ 90 h 90"/>
                <a:gd name="T24" fmla="*/ 77 w 77"/>
                <a:gd name="T25" fmla="*/ 83 h 90"/>
                <a:gd name="T26" fmla="*/ 52 w 77"/>
                <a:gd name="T27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90">
                  <a:moveTo>
                    <a:pt x="52" y="56"/>
                  </a:moveTo>
                  <a:lnTo>
                    <a:pt x="67" y="20"/>
                  </a:lnTo>
                  <a:lnTo>
                    <a:pt x="61" y="16"/>
                  </a:lnTo>
                  <a:lnTo>
                    <a:pt x="51" y="21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3" y="53"/>
                  </a:lnTo>
                  <a:lnTo>
                    <a:pt x="26" y="52"/>
                  </a:lnTo>
                  <a:lnTo>
                    <a:pt x="55" y="82"/>
                  </a:lnTo>
                  <a:lnTo>
                    <a:pt x="70" y="90"/>
                  </a:lnTo>
                  <a:lnTo>
                    <a:pt x="77" y="83"/>
                  </a:lnTo>
                  <a:lnTo>
                    <a:pt x="5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Freeform 1113"/>
            <p:cNvSpPr>
              <a:spLocks/>
            </p:cNvSpPr>
            <p:nvPr/>
          </p:nvSpPr>
          <p:spPr bwMode="auto">
            <a:xfrm>
              <a:off x="7730884" y="4459584"/>
              <a:ext cx="20675" cy="24434"/>
            </a:xfrm>
            <a:custGeom>
              <a:avLst/>
              <a:gdLst>
                <a:gd name="T0" fmla="*/ 30 w 47"/>
                <a:gd name="T1" fmla="*/ 57 h 57"/>
                <a:gd name="T2" fmla="*/ 45 w 47"/>
                <a:gd name="T3" fmla="*/ 50 h 57"/>
                <a:gd name="T4" fmla="*/ 47 w 47"/>
                <a:gd name="T5" fmla="*/ 19 h 57"/>
                <a:gd name="T6" fmla="*/ 43 w 47"/>
                <a:gd name="T7" fmla="*/ 15 h 57"/>
                <a:gd name="T8" fmla="*/ 39 w 47"/>
                <a:gd name="T9" fmla="*/ 28 h 57"/>
                <a:gd name="T10" fmla="*/ 21 w 47"/>
                <a:gd name="T11" fmla="*/ 18 h 57"/>
                <a:gd name="T12" fmla="*/ 14 w 47"/>
                <a:gd name="T13" fmla="*/ 0 h 57"/>
                <a:gd name="T14" fmla="*/ 7 w 47"/>
                <a:gd name="T15" fmla="*/ 4 h 57"/>
                <a:gd name="T16" fmla="*/ 0 w 47"/>
                <a:gd name="T17" fmla="*/ 4 h 57"/>
                <a:gd name="T18" fmla="*/ 30 w 47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7">
                  <a:moveTo>
                    <a:pt x="30" y="57"/>
                  </a:moveTo>
                  <a:lnTo>
                    <a:pt x="45" y="50"/>
                  </a:lnTo>
                  <a:lnTo>
                    <a:pt x="47" y="19"/>
                  </a:lnTo>
                  <a:lnTo>
                    <a:pt x="43" y="15"/>
                  </a:lnTo>
                  <a:lnTo>
                    <a:pt x="39" y="28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3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Freeform 1114"/>
            <p:cNvSpPr>
              <a:spLocks/>
            </p:cNvSpPr>
            <p:nvPr/>
          </p:nvSpPr>
          <p:spPr bwMode="auto">
            <a:xfrm>
              <a:off x="7879361" y="4651289"/>
              <a:ext cx="37589" cy="31951"/>
            </a:xfrm>
            <a:custGeom>
              <a:avLst/>
              <a:gdLst>
                <a:gd name="T0" fmla="*/ 73 w 88"/>
                <a:gd name="T1" fmla="*/ 42 h 75"/>
                <a:gd name="T2" fmla="*/ 78 w 88"/>
                <a:gd name="T3" fmla="*/ 38 h 75"/>
                <a:gd name="T4" fmla="*/ 83 w 88"/>
                <a:gd name="T5" fmla="*/ 34 h 75"/>
                <a:gd name="T6" fmla="*/ 84 w 88"/>
                <a:gd name="T7" fmla="*/ 30 h 75"/>
                <a:gd name="T8" fmla="*/ 88 w 88"/>
                <a:gd name="T9" fmla="*/ 22 h 75"/>
                <a:gd name="T10" fmla="*/ 79 w 88"/>
                <a:gd name="T11" fmla="*/ 6 h 75"/>
                <a:gd name="T12" fmla="*/ 77 w 88"/>
                <a:gd name="T13" fmla="*/ 2 h 75"/>
                <a:gd name="T14" fmla="*/ 75 w 88"/>
                <a:gd name="T15" fmla="*/ 6 h 75"/>
                <a:gd name="T16" fmla="*/ 75 w 88"/>
                <a:gd name="T17" fmla="*/ 7 h 75"/>
                <a:gd name="T18" fmla="*/ 69 w 88"/>
                <a:gd name="T19" fmla="*/ 7 h 75"/>
                <a:gd name="T20" fmla="*/ 57 w 88"/>
                <a:gd name="T21" fmla="*/ 1 h 75"/>
                <a:gd name="T22" fmla="*/ 44 w 88"/>
                <a:gd name="T23" fmla="*/ 12 h 75"/>
                <a:gd name="T24" fmla="*/ 33 w 88"/>
                <a:gd name="T25" fmla="*/ 7 h 75"/>
                <a:gd name="T26" fmla="*/ 17 w 88"/>
                <a:gd name="T27" fmla="*/ 0 h 75"/>
                <a:gd name="T28" fmla="*/ 14 w 88"/>
                <a:gd name="T29" fmla="*/ 5 h 75"/>
                <a:gd name="T30" fmla="*/ 14 w 88"/>
                <a:gd name="T31" fmla="*/ 6 h 75"/>
                <a:gd name="T32" fmla="*/ 13 w 88"/>
                <a:gd name="T33" fmla="*/ 6 h 75"/>
                <a:gd name="T34" fmla="*/ 6 w 88"/>
                <a:gd name="T35" fmla="*/ 5 h 75"/>
                <a:gd name="T36" fmla="*/ 4 w 88"/>
                <a:gd name="T37" fmla="*/ 11 h 75"/>
                <a:gd name="T38" fmla="*/ 4 w 88"/>
                <a:gd name="T39" fmla="*/ 16 h 75"/>
                <a:gd name="T40" fmla="*/ 5 w 88"/>
                <a:gd name="T41" fmla="*/ 20 h 75"/>
                <a:gd name="T42" fmla="*/ 2 w 88"/>
                <a:gd name="T43" fmla="*/ 26 h 75"/>
                <a:gd name="T44" fmla="*/ 0 w 88"/>
                <a:gd name="T45" fmla="*/ 29 h 75"/>
                <a:gd name="T46" fmla="*/ 8 w 88"/>
                <a:gd name="T47" fmla="*/ 41 h 75"/>
                <a:gd name="T48" fmla="*/ 12 w 88"/>
                <a:gd name="T49" fmla="*/ 45 h 75"/>
                <a:gd name="T50" fmla="*/ 19 w 88"/>
                <a:gd name="T51" fmla="*/ 60 h 75"/>
                <a:gd name="T52" fmla="*/ 25 w 88"/>
                <a:gd name="T53" fmla="*/ 75 h 75"/>
                <a:gd name="T54" fmla="*/ 25 w 88"/>
                <a:gd name="T55" fmla="*/ 75 h 75"/>
                <a:gd name="T56" fmla="*/ 32 w 88"/>
                <a:gd name="T57" fmla="*/ 73 h 75"/>
                <a:gd name="T58" fmla="*/ 40 w 88"/>
                <a:gd name="T59" fmla="*/ 71 h 75"/>
                <a:gd name="T60" fmla="*/ 44 w 88"/>
                <a:gd name="T61" fmla="*/ 67 h 75"/>
                <a:gd name="T62" fmla="*/ 58 w 88"/>
                <a:gd name="T63" fmla="*/ 56 h 75"/>
                <a:gd name="T64" fmla="*/ 69 w 88"/>
                <a:gd name="T65" fmla="*/ 48 h 75"/>
                <a:gd name="T66" fmla="*/ 73 w 88"/>
                <a:gd name="T67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5">
                  <a:moveTo>
                    <a:pt x="73" y="42"/>
                  </a:moveTo>
                  <a:cubicBezTo>
                    <a:pt x="75" y="40"/>
                    <a:pt x="76" y="39"/>
                    <a:pt x="78" y="38"/>
                  </a:cubicBezTo>
                  <a:cubicBezTo>
                    <a:pt x="80" y="37"/>
                    <a:pt x="82" y="36"/>
                    <a:pt x="83" y="34"/>
                  </a:cubicBezTo>
                  <a:cubicBezTo>
                    <a:pt x="84" y="33"/>
                    <a:pt x="84" y="31"/>
                    <a:pt x="84" y="30"/>
                  </a:cubicBezTo>
                  <a:cubicBezTo>
                    <a:pt x="85" y="27"/>
                    <a:pt x="85" y="23"/>
                    <a:pt x="88" y="22"/>
                  </a:cubicBezTo>
                  <a:cubicBezTo>
                    <a:pt x="85" y="18"/>
                    <a:pt x="82" y="12"/>
                    <a:pt x="79" y="6"/>
                  </a:cubicBezTo>
                  <a:cubicBezTo>
                    <a:pt x="79" y="5"/>
                    <a:pt x="78" y="4"/>
                    <a:pt x="77" y="2"/>
                  </a:cubicBezTo>
                  <a:cubicBezTo>
                    <a:pt x="76" y="3"/>
                    <a:pt x="75" y="4"/>
                    <a:pt x="75" y="6"/>
                  </a:cubicBezTo>
                  <a:lnTo>
                    <a:pt x="75" y="7"/>
                  </a:lnTo>
                  <a:lnTo>
                    <a:pt x="69" y="7"/>
                  </a:lnTo>
                  <a:cubicBezTo>
                    <a:pt x="65" y="7"/>
                    <a:pt x="61" y="5"/>
                    <a:pt x="57" y="1"/>
                  </a:cubicBezTo>
                  <a:cubicBezTo>
                    <a:pt x="56" y="8"/>
                    <a:pt x="51" y="12"/>
                    <a:pt x="44" y="12"/>
                  </a:cubicBezTo>
                  <a:cubicBezTo>
                    <a:pt x="41" y="12"/>
                    <a:pt x="37" y="10"/>
                    <a:pt x="33" y="7"/>
                  </a:cubicBezTo>
                  <a:cubicBezTo>
                    <a:pt x="27" y="4"/>
                    <a:pt x="21" y="0"/>
                    <a:pt x="17" y="0"/>
                  </a:cubicBezTo>
                  <a:cubicBezTo>
                    <a:pt x="15" y="0"/>
                    <a:pt x="14" y="3"/>
                    <a:pt x="14" y="5"/>
                  </a:cubicBezTo>
                  <a:lnTo>
                    <a:pt x="14" y="6"/>
                  </a:lnTo>
                  <a:lnTo>
                    <a:pt x="13" y="6"/>
                  </a:lnTo>
                  <a:cubicBezTo>
                    <a:pt x="10" y="6"/>
                    <a:pt x="7" y="5"/>
                    <a:pt x="6" y="5"/>
                  </a:cubicBezTo>
                  <a:cubicBezTo>
                    <a:pt x="5" y="6"/>
                    <a:pt x="4" y="8"/>
                    <a:pt x="4" y="11"/>
                  </a:cubicBezTo>
                  <a:cubicBezTo>
                    <a:pt x="4" y="13"/>
                    <a:pt x="4" y="14"/>
                    <a:pt x="4" y="16"/>
                  </a:cubicBezTo>
                  <a:cubicBezTo>
                    <a:pt x="5" y="17"/>
                    <a:pt x="5" y="18"/>
                    <a:pt x="5" y="20"/>
                  </a:cubicBezTo>
                  <a:cubicBezTo>
                    <a:pt x="5" y="24"/>
                    <a:pt x="3" y="25"/>
                    <a:pt x="2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4"/>
                    <a:pt x="4" y="38"/>
                    <a:pt x="8" y="41"/>
                  </a:cubicBezTo>
                  <a:cubicBezTo>
                    <a:pt x="10" y="42"/>
                    <a:pt x="11" y="44"/>
                    <a:pt x="12" y="45"/>
                  </a:cubicBezTo>
                  <a:cubicBezTo>
                    <a:pt x="15" y="49"/>
                    <a:pt x="17" y="55"/>
                    <a:pt x="19" y="60"/>
                  </a:cubicBezTo>
                  <a:cubicBezTo>
                    <a:pt x="20" y="66"/>
                    <a:pt x="22" y="71"/>
                    <a:pt x="25" y="75"/>
                  </a:cubicBezTo>
                  <a:lnTo>
                    <a:pt x="25" y="75"/>
                  </a:lnTo>
                  <a:cubicBezTo>
                    <a:pt x="27" y="74"/>
                    <a:pt x="29" y="74"/>
                    <a:pt x="32" y="73"/>
                  </a:cubicBezTo>
                  <a:cubicBezTo>
                    <a:pt x="35" y="73"/>
                    <a:pt x="38" y="72"/>
                    <a:pt x="40" y="71"/>
                  </a:cubicBezTo>
                  <a:cubicBezTo>
                    <a:pt x="41" y="70"/>
                    <a:pt x="43" y="68"/>
                    <a:pt x="44" y="67"/>
                  </a:cubicBezTo>
                  <a:cubicBezTo>
                    <a:pt x="48" y="62"/>
                    <a:pt x="52" y="56"/>
                    <a:pt x="58" y="56"/>
                  </a:cubicBezTo>
                  <a:cubicBezTo>
                    <a:pt x="64" y="56"/>
                    <a:pt x="67" y="52"/>
                    <a:pt x="69" y="48"/>
                  </a:cubicBezTo>
                  <a:cubicBezTo>
                    <a:pt x="70" y="46"/>
                    <a:pt x="72" y="43"/>
                    <a:pt x="7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1115"/>
            <p:cNvSpPr>
              <a:spLocks/>
            </p:cNvSpPr>
            <p:nvPr/>
          </p:nvSpPr>
          <p:spPr bwMode="auto">
            <a:xfrm>
              <a:off x="7958299" y="4583628"/>
              <a:ext cx="16916" cy="33830"/>
            </a:xfrm>
            <a:custGeom>
              <a:avLst/>
              <a:gdLst>
                <a:gd name="T0" fmla="*/ 20 w 43"/>
                <a:gd name="T1" fmla="*/ 79 h 79"/>
                <a:gd name="T2" fmla="*/ 24 w 43"/>
                <a:gd name="T3" fmla="*/ 79 h 79"/>
                <a:gd name="T4" fmla="*/ 24 w 43"/>
                <a:gd name="T5" fmla="*/ 79 h 79"/>
                <a:gd name="T6" fmla="*/ 31 w 43"/>
                <a:gd name="T7" fmla="*/ 79 h 79"/>
                <a:gd name="T8" fmla="*/ 33 w 43"/>
                <a:gd name="T9" fmla="*/ 79 h 79"/>
                <a:gd name="T10" fmla="*/ 38 w 43"/>
                <a:gd name="T11" fmla="*/ 79 h 79"/>
                <a:gd name="T12" fmla="*/ 35 w 43"/>
                <a:gd name="T13" fmla="*/ 76 h 79"/>
                <a:gd name="T14" fmla="*/ 29 w 43"/>
                <a:gd name="T15" fmla="*/ 66 h 79"/>
                <a:gd name="T16" fmla="*/ 35 w 43"/>
                <a:gd name="T17" fmla="*/ 51 h 79"/>
                <a:gd name="T18" fmla="*/ 41 w 43"/>
                <a:gd name="T19" fmla="*/ 36 h 79"/>
                <a:gd name="T20" fmla="*/ 42 w 43"/>
                <a:gd name="T21" fmla="*/ 25 h 79"/>
                <a:gd name="T22" fmla="*/ 43 w 43"/>
                <a:gd name="T23" fmla="*/ 21 h 79"/>
                <a:gd name="T24" fmla="*/ 35 w 43"/>
                <a:gd name="T25" fmla="*/ 16 h 79"/>
                <a:gd name="T26" fmla="*/ 32 w 43"/>
                <a:gd name="T27" fmla="*/ 13 h 79"/>
                <a:gd name="T28" fmla="*/ 28 w 43"/>
                <a:gd name="T29" fmla="*/ 13 h 79"/>
                <a:gd name="T30" fmla="*/ 24 w 43"/>
                <a:gd name="T31" fmla="*/ 5 h 79"/>
                <a:gd name="T32" fmla="*/ 18 w 43"/>
                <a:gd name="T33" fmla="*/ 0 h 79"/>
                <a:gd name="T34" fmla="*/ 14 w 43"/>
                <a:gd name="T35" fmla="*/ 0 h 79"/>
                <a:gd name="T36" fmla="*/ 10 w 43"/>
                <a:gd name="T37" fmla="*/ 1 h 79"/>
                <a:gd name="T38" fmla="*/ 5 w 43"/>
                <a:gd name="T39" fmla="*/ 1 h 79"/>
                <a:gd name="T40" fmla="*/ 3 w 43"/>
                <a:gd name="T41" fmla="*/ 0 h 79"/>
                <a:gd name="T42" fmla="*/ 2 w 43"/>
                <a:gd name="T43" fmla="*/ 0 h 79"/>
                <a:gd name="T44" fmla="*/ 3 w 43"/>
                <a:gd name="T45" fmla="*/ 3 h 79"/>
                <a:gd name="T46" fmla="*/ 4 w 43"/>
                <a:gd name="T47" fmla="*/ 10 h 79"/>
                <a:gd name="T48" fmla="*/ 1 w 43"/>
                <a:gd name="T49" fmla="*/ 16 h 79"/>
                <a:gd name="T50" fmla="*/ 8 w 43"/>
                <a:gd name="T51" fmla="*/ 22 h 79"/>
                <a:gd name="T52" fmla="*/ 17 w 43"/>
                <a:gd name="T53" fmla="*/ 34 h 79"/>
                <a:gd name="T54" fmla="*/ 7 w 43"/>
                <a:gd name="T55" fmla="*/ 47 h 79"/>
                <a:gd name="T56" fmla="*/ 0 w 43"/>
                <a:gd name="T57" fmla="*/ 55 h 79"/>
                <a:gd name="T58" fmla="*/ 0 w 43"/>
                <a:gd name="T59" fmla="*/ 72 h 79"/>
                <a:gd name="T60" fmla="*/ 20 w 43"/>
                <a:gd name="T6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20" y="79"/>
                  </a:moveTo>
                  <a:cubicBezTo>
                    <a:pt x="21" y="79"/>
                    <a:pt x="22" y="79"/>
                    <a:pt x="24" y="79"/>
                  </a:cubicBezTo>
                  <a:lnTo>
                    <a:pt x="24" y="79"/>
                  </a:lnTo>
                  <a:cubicBezTo>
                    <a:pt x="27" y="79"/>
                    <a:pt x="29" y="79"/>
                    <a:pt x="31" y="79"/>
                  </a:cubicBezTo>
                  <a:cubicBezTo>
                    <a:pt x="32" y="79"/>
                    <a:pt x="33" y="79"/>
                    <a:pt x="33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7" y="77"/>
                    <a:pt x="35" y="76"/>
                  </a:cubicBezTo>
                  <a:cubicBezTo>
                    <a:pt x="33" y="74"/>
                    <a:pt x="29" y="71"/>
                    <a:pt x="29" y="66"/>
                  </a:cubicBezTo>
                  <a:cubicBezTo>
                    <a:pt x="29" y="60"/>
                    <a:pt x="32" y="55"/>
                    <a:pt x="35" y="51"/>
                  </a:cubicBezTo>
                  <a:cubicBezTo>
                    <a:pt x="38" y="47"/>
                    <a:pt x="41" y="42"/>
                    <a:pt x="41" y="36"/>
                  </a:cubicBezTo>
                  <a:cubicBezTo>
                    <a:pt x="41" y="32"/>
                    <a:pt x="41" y="29"/>
                    <a:pt x="42" y="25"/>
                  </a:cubicBezTo>
                  <a:cubicBezTo>
                    <a:pt x="42" y="24"/>
                    <a:pt x="43" y="23"/>
                    <a:pt x="43" y="21"/>
                  </a:cubicBezTo>
                  <a:cubicBezTo>
                    <a:pt x="39" y="20"/>
                    <a:pt x="37" y="18"/>
                    <a:pt x="35" y="16"/>
                  </a:cubicBezTo>
                  <a:cubicBezTo>
                    <a:pt x="34" y="14"/>
                    <a:pt x="33" y="13"/>
                    <a:pt x="32" y="13"/>
                  </a:cubicBezTo>
                  <a:lnTo>
                    <a:pt x="28" y="13"/>
                  </a:lnTo>
                  <a:cubicBezTo>
                    <a:pt x="24" y="13"/>
                    <a:pt x="24" y="7"/>
                    <a:pt x="24" y="5"/>
                  </a:cubicBezTo>
                  <a:cubicBezTo>
                    <a:pt x="24" y="2"/>
                    <a:pt x="23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10" y="1"/>
                  </a:cubicBezTo>
                  <a:lnTo>
                    <a:pt x="5" y="1"/>
                  </a:ln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4" y="7"/>
                    <a:pt x="4" y="10"/>
                  </a:cubicBezTo>
                  <a:cubicBezTo>
                    <a:pt x="4" y="12"/>
                    <a:pt x="3" y="14"/>
                    <a:pt x="1" y="16"/>
                  </a:cubicBezTo>
                  <a:cubicBezTo>
                    <a:pt x="2" y="19"/>
                    <a:pt x="5" y="20"/>
                    <a:pt x="8" y="22"/>
                  </a:cubicBezTo>
                  <a:cubicBezTo>
                    <a:pt x="12" y="24"/>
                    <a:pt x="17" y="27"/>
                    <a:pt x="17" y="34"/>
                  </a:cubicBezTo>
                  <a:cubicBezTo>
                    <a:pt x="17" y="41"/>
                    <a:pt x="12" y="44"/>
                    <a:pt x="7" y="47"/>
                  </a:cubicBezTo>
                  <a:cubicBezTo>
                    <a:pt x="3" y="49"/>
                    <a:pt x="0" y="51"/>
                    <a:pt x="0" y="55"/>
                  </a:cubicBezTo>
                  <a:lnTo>
                    <a:pt x="0" y="72"/>
                  </a:lnTo>
                  <a:cubicBezTo>
                    <a:pt x="0" y="77"/>
                    <a:pt x="5" y="79"/>
                    <a:pt x="2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Freeform 1116"/>
            <p:cNvSpPr>
              <a:spLocks/>
            </p:cNvSpPr>
            <p:nvPr/>
          </p:nvSpPr>
          <p:spPr bwMode="auto">
            <a:xfrm>
              <a:off x="7772233" y="4745262"/>
              <a:ext cx="24434" cy="20675"/>
            </a:xfrm>
            <a:custGeom>
              <a:avLst/>
              <a:gdLst>
                <a:gd name="T0" fmla="*/ 55 w 55"/>
                <a:gd name="T1" fmla="*/ 19 h 46"/>
                <a:gd name="T2" fmla="*/ 38 w 55"/>
                <a:gd name="T3" fmla="*/ 5 h 46"/>
                <a:gd name="T4" fmla="*/ 37 w 55"/>
                <a:gd name="T5" fmla="*/ 3 h 46"/>
                <a:gd name="T6" fmla="*/ 33 w 55"/>
                <a:gd name="T7" fmla="*/ 3 h 46"/>
                <a:gd name="T8" fmla="*/ 31 w 55"/>
                <a:gd name="T9" fmla="*/ 2 h 46"/>
                <a:gd name="T10" fmla="*/ 28 w 55"/>
                <a:gd name="T11" fmla="*/ 0 h 46"/>
                <a:gd name="T12" fmla="*/ 8 w 55"/>
                <a:gd name="T13" fmla="*/ 7 h 46"/>
                <a:gd name="T14" fmla="*/ 9 w 55"/>
                <a:gd name="T15" fmla="*/ 10 h 46"/>
                <a:gd name="T16" fmla="*/ 10 w 55"/>
                <a:gd name="T17" fmla="*/ 15 h 46"/>
                <a:gd name="T18" fmla="*/ 5 w 55"/>
                <a:gd name="T19" fmla="*/ 24 h 46"/>
                <a:gd name="T20" fmla="*/ 0 w 55"/>
                <a:gd name="T21" fmla="*/ 22 h 46"/>
                <a:gd name="T22" fmla="*/ 0 w 55"/>
                <a:gd name="T23" fmla="*/ 22 h 46"/>
                <a:gd name="T24" fmla="*/ 1 w 55"/>
                <a:gd name="T25" fmla="*/ 24 h 46"/>
                <a:gd name="T26" fmla="*/ 4 w 55"/>
                <a:gd name="T27" fmla="*/ 28 h 46"/>
                <a:gd name="T28" fmla="*/ 11 w 55"/>
                <a:gd name="T29" fmla="*/ 33 h 46"/>
                <a:gd name="T30" fmla="*/ 14 w 55"/>
                <a:gd name="T31" fmla="*/ 39 h 46"/>
                <a:gd name="T32" fmla="*/ 16 w 55"/>
                <a:gd name="T33" fmla="*/ 46 h 46"/>
                <a:gd name="T34" fmla="*/ 27 w 55"/>
                <a:gd name="T35" fmla="*/ 43 h 46"/>
                <a:gd name="T36" fmla="*/ 31 w 55"/>
                <a:gd name="T37" fmla="*/ 44 h 46"/>
                <a:gd name="T38" fmla="*/ 34 w 55"/>
                <a:gd name="T39" fmla="*/ 45 h 46"/>
                <a:gd name="T40" fmla="*/ 40 w 55"/>
                <a:gd name="T41" fmla="*/ 37 h 46"/>
                <a:gd name="T42" fmla="*/ 42 w 55"/>
                <a:gd name="T43" fmla="*/ 32 h 46"/>
                <a:gd name="T44" fmla="*/ 42 w 55"/>
                <a:gd name="T45" fmla="*/ 31 h 46"/>
                <a:gd name="T46" fmla="*/ 50 w 55"/>
                <a:gd name="T47" fmla="*/ 24 h 46"/>
                <a:gd name="T48" fmla="*/ 51 w 55"/>
                <a:gd name="T49" fmla="*/ 22 h 46"/>
                <a:gd name="T50" fmla="*/ 55 w 55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45" y="17"/>
                    <a:pt x="42" y="14"/>
                    <a:pt x="38" y="5"/>
                  </a:cubicBezTo>
                  <a:lnTo>
                    <a:pt x="37" y="3"/>
                  </a:lnTo>
                  <a:lnTo>
                    <a:pt x="33" y="3"/>
                  </a:lnTo>
                  <a:cubicBezTo>
                    <a:pt x="32" y="3"/>
                    <a:pt x="31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3" y="0"/>
                    <a:pt x="8" y="3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0" y="11"/>
                    <a:pt x="10" y="13"/>
                    <a:pt x="10" y="15"/>
                  </a:cubicBezTo>
                  <a:cubicBezTo>
                    <a:pt x="10" y="18"/>
                    <a:pt x="10" y="24"/>
                    <a:pt x="5" y="24"/>
                  </a:cubicBezTo>
                  <a:cubicBezTo>
                    <a:pt x="3" y="24"/>
                    <a:pt x="2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6"/>
                    <a:pt x="2" y="27"/>
                    <a:pt x="4" y="28"/>
                  </a:cubicBezTo>
                  <a:cubicBezTo>
                    <a:pt x="7" y="29"/>
                    <a:pt x="9" y="30"/>
                    <a:pt x="11" y="33"/>
                  </a:cubicBezTo>
                  <a:cubicBezTo>
                    <a:pt x="13" y="35"/>
                    <a:pt x="13" y="37"/>
                    <a:pt x="14" y="39"/>
                  </a:cubicBezTo>
                  <a:cubicBezTo>
                    <a:pt x="14" y="42"/>
                    <a:pt x="14" y="44"/>
                    <a:pt x="16" y="46"/>
                  </a:cubicBezTo>
                  <a:cubicBezTo>
                    <a:pt x="19" y="44"/>
                    <a:pt x="22" y="43"/>
                    <a:pt x="27" y="43"/>
                  </a:cubicBezTo>
                  <a:cubicBezTo>
                    <a:pt x="28" y="43"/>
                    <a:pt x="30" y="44"/>
                    <a:pt x="31" y="44"/>
                  </a:cubicBezTo>
                  <a:cubicBezTo>
                    <a:pt x="32" y="45"/>
                    <a:pt x="33" y="45"/>
                    <a:pt x="34" y="45"/>
                  </a:cubicBezTo>
                  <a:cubicBezTo>
                    <a:pt x="38" y="45"/>
                    <a:pt x="39" y="43"/>
                    <a:pt x="40" y="37"/>
                  </a:cubicBezTo>
                  <a:cubicBezTo>
                    <a:pt x="41" y="35"/>
                    <a:pt x="41" y="34"/>
                    <a:pt x="42" y="32"/>
                  </a:cubicBezTo>
                  <a:cubicBezTo>
                    <a:pt x="42" y="32"/>
                    <a:pt x="42" y="32"/>
                    <a:pt x="42" y="31"/>
                  </a:cubicBezTo>
                  <a:lnTo>
                    <a:pt x="50" y="24"/>
                  </a:lnTo>
                  <a:cubicBezTo>
                    <a:pt x="50" y="23"/>
                    <a:pt x="51" y="23"/>
                    <a:pt x="51" y="22"/>
                  </a:cubicBezTo>
                  <a:cubicBezTo>
                    <a:pt x="52" y="22"/>
                    <a:pt x="54" y="20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Freeform 1117"/>
            <p:cNvSpPr>
              <a:spLocks/>
            </p:cNvSpPr>
            <p:nvPr/>
          </p:nvSpPr>
          <p:spPr bwMode="auto">
            <a:xfrm>
              <a:off x="7847411" y="4611820"/>
              <a:ext cx="35710" cy="24434"/>
            </a:xfrm>
            <a:custGeom>
              <a:avLst/>
              <a:gdLst>
                <a:gd name="T0" fmla="*/ 66 w 81"/>
                <a:gd name="T1" fmla="*/ 53 h 55"/>
                <a:gd name="T2" fmla="*/ 72 w 81"/>
                <a:gd name="T3" fmla="*/ 55 h 55"/>
                <a:gd name="T4" fmla="*/ 76 w 81"/>
                <a:gd name="T5" fmla="*/ 43 h 55"/>
                <a:gd name="T6" fmla="*/ 79 w 81"/>
                <a:gd name="T7" fmla="*/ 39 h 55"/>
                <a:gd name="T8" fmla="*/ 81 w 81"/>
                <a:gd name="T9" fmla="*/ 38 h 55"/>
                <a:gd name="T10" fmla="*/ 79 w 81"/>
                <a:gd name="T11" fmla="*/ 36 h 55"/>
                <a:gd name="T12" fmla="*/ 77 w 81"/>
                <a:gd name="T13" fmla="*/ 34 h 55"/>
                <a:gd name="T14" fmla="*/ 70 w 81"/>
                <a:gd name="T15" fmla="*/ 25 h 55"/>
                <a:gd name="T16" fmla="*/ 60 w 81"/>
                <a:gd name="T17" fmla="*/ 30 h 55"/>
                <a:gd name="T18" fmla="*/ 50 w 81"/>
                <a:gd name="T19" fmla="*/ 34 h 55"/>
                <a:gd name="T20" fmla="*/ 40 w 81"/>
                <a:gd name="T21" fmla="*/ 22 h 55"/>
                <a:gd name="T22" fmla="*/ 35 w 81"/>
                <a:gd name="T23" fmla="*/ 4 h 55"/>
                <a:gd name="T24" fmla="*/ 22 w 81"/>
                <a:gd name="T25" fmla="*/ 0 h 55"/>
                <a:gd name="T26" fmla="*/ 0 w 81"/>
                <a:gd name="T27" fmla="*/ 17 h 55"/>
                <a:gd name="T28" fmla="*/ 10 w 81"/>
                <a:gd name="T29" fmla="*/ 26 h 55"/>
                <a:gd name="T30" fmla="*/ 14 w 81"/>
                <a:gd name="T31" fmla="*/ 25 h 55"/>
                <a:gd name="T32" fmla="*/ 17 w 81"/>
                <a:gd name="T33" fmla="*/ 24 h 55"/>
                <a:gd name="T34" fmla="*/ 26 w 81"/>
                <a:gd name="T35" fmla="*/ 37 h 55"/>
                <a:gd name="T36" fmla="*/ 31 w 81"/>
                <a:gd name="T37" fmla="*/ 48 h 55"/>
                <a:gd name="T38" fmla="*/ 33 w 81"/>
                <a:gd name="T39" fmla="*/ 45 h 55"/>
                <a:gd name="T40" fmla="*/ 38 w 81"/>
                <a:gd name="T41" fmla="*/ 42 h 55"/>
                <a:gd name="T42" fmla="*/ 48 w 81"/>
                <a:gd name="T43" fmla="*/ 47 h 55"/>
                <a:gd name="T44" fmla="*/ 55 w 81"/>
                <a:gd name="T45" fmla="*/ 52 h 55"/>
                <a:gd name="T46" fmla="*/ 58 w 81"/>
                <a:gd name="T47" fmla="*/ 52 h 55"/>
                <a:gd name="T48" fmla="*/ 60 w 81"/>
                <a:gd name="T49" fmla="*/ 51 h 55"/>
                <a:gd name="T50" fmla="*/ 66 w 81"/>
                <a:gd name="T51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5">
                  <a:moveTo>
                    <a:pt x="66" y="53"/>
                  </a:moveTo>
                  <a:cubicBezTo>
                    <a:pt x="67" y="54"/>
                    <a:pt x="69" y="55"/>
                    <a:pt x="72" y="55"/>
                  </a:cubicBezTo>
                  <a:cubicBezTo>
                    <a:pt x="76" y="55"/>
                    <a:pt x="76" y="50"/>
                    <a:pt x="76" y="43"/>
                  </a:cubicBezTo>
                  <a:cubicBezTo>
                    <a:pt x="76" y="41"/>
                    <a:pt x="77" y="40"/>
                    <a:pt x="79" y="39"/>
                  </a:cubicBezTo>
                  <a:cubicBezTo>
                    <a:pt x="80" y="39"/>
                    <a:pt x="81" y="38"/>
                    <a:pt x="81" y="38"/>
                  </a:cubicBezTo>
                  <a:cubicBezTo>
                    <a:pt x="81" y="37"/>
                    <a:pt x="80" y="36"/>
                    <a:pt x="79" y="36"/>
                  </a:cubicBezTo>
                  <a:cubicBezTo>
                    <a:pt x="79" y="35"/>
                    <a:pt x="78" y="35"/>
                    <a:pt x="77" y="34"/>
                  </a:cubicBezTo>
                  <a:cubicBezTo>
                    <a:pt x="73" y="30"/>
                    <a:pt x="71" y="27"/>
                    <a:pt x="70" y="25"/>
                  </a:cubicBezTo>
                  <a:cubicBezTo>
                    <a:pt x="67" y="26"/>
                    <a:pt x="63" y="28"/>
                    <a:pt x="60" y="30"/>
                  </a:cubicBezTo>
                  <a:cubicBezTo>
                    <a:pt x="56" y="32"/>
                    <a:pt x="53" y="34"/>
                    <a:pt x="50" y="34"/>
                  </a:cubicBezTo>
                  <a:cubicBezTo>
                    <a:pt x="45" y="34"/>
                    <a:pt x="40" y="28"/>
                    <a:pt x="40" y="22"/>
                  </a:cubicBezTo>
                  <a:cubicBezTo>
                    <a:pt x="40" y="10"/>
                    <a:pt x="38" y="4"/>
                    <a:pt x="35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19" y="6"/>
                    <a:pt x="12" y="12"/>
                    <a:pt x="0" y="17"/>
                  </a:cubicBezTo>
                  <a:cubicBezTo>
                    <a:pt x="1" y="21"/>
                    <a:pt x="7" y="26"/>
                    <a:pt x="10" y="26"/>
                  </a:cubicBezTo>
                  <a:cubicBezTo>
                    <a:pt x="11" y="26"/>
                    <a:pt x="13" y="26"/>
                    <a:pt x="14" y="25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24" y="24"/>
                    <a:pt x="25" y="31"/>
                    <a:pt x="26" y="37"/>
                  </a:cubicBezTo>
                  <a:cubicBezTo>
                    <a:pt x="26" y="44"/>
                    <a:pt x="27" y="48"/>
                    <a:pt x="31" y="48"/>
                  </a:cubicBezTo>
                  <a:cubicBezTo>
                    <a:pt x="31" y="48"/>
                    <a:pt x="32" y="47"/>
                    <a:pt x="33" y="45"/>
                  </a:cubicBezTo>
                  <a:cubicBezTo>
                    <a:pt x="34" y="44"/>
                    <a:pt x="36" y="42"/>
                    <a:pt x="38" y="42"/>
                  </a:cubicBezTo>
                  <a:cubicBezTo>
                    <a:pt x="43" y="42"/>
                    <a:pt x="45" y="45"/>
                    <a:pt x="48" y="47"/>
                  </a:cubicBezTo>
                  <a:cubicBezTo>
                    <a:pt x="50" y="50"/>
                    <a:pt x="52" y="52"/>
                    <a:pt x="55" y="52"/>
                  </a:cubicBezTo>
                  <a:lnTo>
                    <a:pt x="58" y="52"/>
                  </a:lnTo>
                  <a:cubicBezTo>
                    <a:pt x="58" y="52"/>
                    <a:pt x="59" y="51"/>
                    <a:pt x="60" y="51"/>
                  </a:cubicBezTo>
                  <a:cubicBezTo>
                    <a:pt x="62" y="51"/>
                    <a:pt x="64" y="52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Freeform 1118"/>
            <p:cNvSpPr>
              <a:spLocks/>
            </p:cNvSpPr>
            <p:nvPr/>
          </p:nvSpPr>
          <p:spPr bwMode="auto">
            <a:xfrm>
              <a:off x="7963938" y="4593025"/>
              <a:ext cx="67661" cy="82696"/>
            </a:xfrm>
            <a:custGeom>
              <a:avLst/>
              <a:gdLst>
                <a:gd name="T0" fmla="*/ 138 w 160"/>
                <a:gd name="T1" fmla="*/ 162 h 194"/>
                <a:gd name="T2" fmla="*/ 156 w 160"/>
                <a:gd name="T3" fmla="*/ 162 h 194"/>
                <a:gd name="T4" fmla="*/ 160 w 160"/>
                <a:gd name="T5" fmla="*/ 140 h 194"/>
                <a:gd name="T6" fmla="*/ 148 w 160"/>
                <a:gd name="T7" fmla="*/ 112 h 194"/>
                <a:gd name="T8" fmla="*/ 140 w 160"/>
                <a:gd name="T9" fmla="*/ 98 h 194"/>
                <a:gd name="T10" fmla="*/ 140 w 160"/>
                <a:gd name="T11" fmla="*/ 82 h 194"/>
                <a:gd name="T12" fmla="*/ 138 w 160"/>
                <a:gd name="T13" fmla="*/ 58 h 194"/>
                <a:gd name="T14" fmla="*/ 140 w 160"/>
                <a:gd name="T15" fmla="*/ 45 h 194"/>
                <a:gd name="T16" fmla="*/ 133 w 160"/>
                <a:gd name="T17" fmla="*/ 33 h 194"/>
                <a:gd name="T18" fmla="*/ 111 w 160"/>
                <a:gd name="T19" fmla="*/ 2 h 194"/>
                <a:gd name="T20" fmla="*/ 110 w 160"/>
                <a:gd name="T21" fmla="*/ 1 h 194"/>
                <a:gd name="T22" fmla="*/ 90 w 160"/>
                <a:gd name="T23" fmla="*/ 38 h 194"/>
                <a:gd name="T24" fmla="*/ 77 w 160"/>
                <a:gd name="T25" fmla="*/ 57 h 194"/>
                <a:gd name="T26" fmla="*/ 61 w 160"/>
                <a:gd name="T27" fmla="*/ 67 h 194"/>
                <a:gd name="T28" fmla="*/ 65 w 160"/>
                <a:gd name="T29" fmla="*/ 81 h 194"/>
                <a:gd name="T30" fmla="*/ 61 w 160"/>
                <a:gd name="T31" fmla="*/ 90 h 194"/>
                <a:gd name="T32" fmla="*/ 64 w 160"/>
                <a:gd name="T33" fmla="*/ 97 h 194"/>
                <a:gd name="T34" fmla="*/ 43 w 160"/>
                <a:gd name="T35" fmla="*/ 115 h 194"/>
                <a:gd name="T36" fmla="*/ 35 w 160"/>
                <a:gd name="T37" fmla="*/ 121 h 194"/>
                <a:gd name="T38" fmla="*/ 22 w 160"/>
                <a:gd name="T39" fmla="*/ 128 h 194"/>
                <a:gd name="T40" fmla="*/ 13 w 160"/>
                <a:gd name="T41" fmla="*/ 134 h 194"/>
                <a:gd name="T42" fmla="*/ 0 w 160"/>
                <a:gd name="T43" fmla="*/ 152 h 194"/>
                <a:gd name="T44" fmla="*/ 23 w 160"/>
                <a:gd name="T45" fmla="*/ 166 h 194"/>
                <a:gd name="T46" fmla="*/ 47 w 160"/>
                <a:gd name="T47" fmla="*/ 176 h 194"/>
                <a:gd name="T48" fmla="*/ 55 w 160"/>
                <a:gd name="T49" fmla="*/ 179 h 194"/>
                <a:gd name="T50" fmla="*/ 64 w 160"/>
                <a:gd name="T51" fmla="*/ 180 h 194"/>
                <a:gd name="T52" fmla="*/ 73 w 160"/>
                <a:gd name="T53" fmla="*/ 187 h 194"/>
                <a:gd name="T54" fmla="*/ 84 w 160"/>
                <a:gd name="T55" fmla="*/ 181 h 194"/>
                <a:gd name="T56" fmla="*/ 111 w 160"/>
                <a:gd name="T57" fmla="*/ 194 h 194"/>
                <a:gd name="T58" fmla="*/ 120 w 160"/>
                <a:gd name="T59" fmla="*/ 188 h 194"/>
                <a:gd name="T60" fmla="*/ 128 w 160"/>
                <a:gd name="T61" fmla="*/ 191 h 194"/>
                <a:gd name="T62" fmla="*/ 127 w 160"/>
                <a:gd name="T63" fmla="*/ 177 h 194"/>
                <a:gd name="T64" fmla="*/ 131 w 160"/>
                <a:gd name="T6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94">
                  <a:moveTo>
                    <a:pt x="131" y="171"/>
                  </a:moveTo>
                  <a:cubicBezTo>
                    <a:pt x="133" y="168"/>
                    <a:pt x="134" y="165"/>
                    <a:pt x="138" y="162"/>
                  </a:cubicBezTo>
                  <a:lnTo>
                    <a:pt x="138" y="162"/>
                  </a:lnTo>
                  <a:lnTo>
                    <a:pt x="156" y="162"/>
                  </a:lnTo>
                  <a:cubicBezTo>
                    <a:pt x="159" y="157"/>
                    <a:pt x="159" y="152"/>
                    <a:pt x="160" y="146"/>
                  </a:cubicBezTo>
                  <a:cubicBezTo>
                    <a:pt x="160" y="144"/>
                    <a:pt x="160" y="142"/>
                    <a:pt x="160" y="140"/>
                  </a:cubicBezTo>
                  <a:cubicBezTo>
                    <a:pt x="160" y="140"/>
                    <a:pt x="158" y="124"/>
                    <a:pt x="155" y="118"/>
                  </a:cubicBezTo>
                  <a:cubicBezTo>
                    <a:pt x="154" y="115"/>
                    <a:pt x="151" y="113"/>
                    <a:pt x="148" y="112"/>
                  </a:cubicBezTo>
                  <a:cubicBezTo>
                    <a:pt x="144" y="111"/>
                    <a:pt x="140" y="109"/>
                    <a:pt x="139" y="105"/>
                  </a:cubicBezTo>
                  <a:cubicBezTo>
                    <a:pt x="138" y="102"/>
                    <a:pt x="139" y="100"/>
                    <a:pt x="140" y="98"/>
                  </a:cubicBezTo>
                  <a:cubicBezTo>
                    <a:pt x="140" y="98"/>
                    <a:pt x="140" y="97"/>
                    <a:pt x="140" y="96"/>
                  </a:cubicBezTo>
                  <a:lnTo>
                    <a:pt x="140" y="82"/>
                  </a:lnTo>
                  <a:cubicBezTo>
                    <a:pt x="140" y="78"/>
                    <a:pt x="140" y="74"/>
                    <a:pt x="139" y="70"/>
                  </a:cubicBezTo>
                  <a:cubicBezTo>
                    <a:pt x="138" y="66"/>
                    <a:pt x="138" y="62"/>
                    <a:pt x="138" y="58"/>
                  </a:cubicBezTo>
                  <a:cubicBezTo>
                    <a:pt x="138" y="55"/>
                    <a:pt x="138" y="53"/>
                    <a:pt x="139" y="51"/>
                  </a:cubicBezTo>
                  <a:cubicBezTo>
                    <a:pt x="140" y="49"/>
                    <a:pt x="140" y="47"/>
                    <a:pt x="140" y="45"/>
                  </a:cubicBezTo>
                  <a:cubicBezTo>
                    <a:pt x="140" y="42"/>
                    <a:pt x="138" y="39"/>
                    <a:pt x="136" y="37"/>
                  </a:cubicBezTo>
                  <a:cubicBezTo>
                    <a:pt x="135" y="36"/>
                    <a:pt x="134" y="35"/>
                    <a:pt x="133" y="33"/>
                  </a:cubicBezTo>
                  <a:cubicBezTo>
                    <a:pt x="131" y="27"/>
                    <a:pt x="127" y="23"/>
                    <a:pt x="123" y="19"/>
                  </a:cubicBezTo>
                  <a:cubicBezTo>
                    <a:pt x="118" y="15"/>
                    <a:pt x="114" y="11"/>
                    <a:pt x="111" y="2"/>
                  </a:cubicBezTo>
                  <a:lnTo>
                    <a:pt x="111" y="2"/>
                  </a:lnTo>
                  <a:cubicBezTo>
                    <a:pt x="111" y="2"/>
                    <a:pt x="110" y="2"/>
                    <a:pt x="110" y="1"/>
                  </a:cubicBezTo>
                  <a:cubicBezTo>
                    <a:pt x="109" y="1"/>
                    <a:pt x="109" y="0"/>
                    <a:pt x="108" y="0"/>
                  </a:cubicBezTo>
                  <a:cubicBezTo>
                    <a:pt x="102" y="13"/>
                    <a:pt x="97" y="27"/>
                    <a:pt x="90" y="38"/>
                  </a:cubicBezTo>
                  <a:cubicBezTo>
                    <a:pt x="89" y="39"/>
                    <a:pt x="89" y="40"/>
                    <a:pt x="88" y="41"/>
                  </a:cubicBezTo>
                  <a:cubicBezTo>
                    <a:pt x="85" y="48"/>
                    <a:pt x="82" y="53"/>
                    <a:pt x="77" y="57"/>
                  </a:cubicBezTo>
                  <a:cubicBezTo>
                    <a:pt x="75" y="58"/>
                    <a:pt x="73" y="59"/>
                    <a:pt x="70" y="60"/>
                  </a:cubicBezTo>
                  <a:cubicBezTo>
                    <a:pt x="64" y="61"/>
                    <a:pt x="61" y="62"/>
                    <a:pt x="61" y="67"/>
                  </a:cubicBezTo>
                  <a:cubicBezTo>
                    <a:pt x="61" y="70"/>
                    <a:pt x="62" y="72"/>
                    <a:pt x="63" y="74"/>
                  </a:cubicBezTo>
                  <a:cubicBezTo>
                    <a:pt x="64" y="76"/>
                    <a:pt x="65" y="78"/>
                    <a:pt x="65" y="81"/>
                  </a:cubicBezTo>
                  <a:cubicBezTo>
                    <a:pt x="65" y="83"/>
                    <a:pt x="64" y="85"/>
                    <a:pt x="63" y="86"/>
                  </a:cubicBezTo>
                  <a:cubicBezTo>
                    <a:pt x="62" y="88"/>
                    <a:pt x="61" y="89"/>
                    <a:pt x="61" y="90"/>
                  </a:cubicBezTo>
                  <a:cubicBezTo>
                    <a:pt x="61" y="91"/>
                    <a:pt x="61" y="92"/>
                    <a:pt x="62" y="93"/>
                  </a:cubicBezTo>
                  <a:cubicBezTo>
                    <a:pt x="63" y="94"/>
                    <a:pt x="64" y="95"/>
                    <a:pt x="64" y="97"/>
                  </a:cubicBezTo>
                  <a:cubicBezTo>
                    <a:pt x="64" y="105"/>
                    <a:pt x="54" y="109"/>
                    <a:pt x="48" y="109"/>
                  </a:cubicBezTo>
                  <a:cubicBezTo>
                    <a:pt x="44" y="109"/>
                    <a:pt x="43" y="112"/>
                    <a:pt x="43" y="115"/>
                  </a:cubicBezTo>
                  <a:cubicBezTo>
                    <a:pt x="42" y="118"/>
                    <a:pt x="42" y="122"/>
                    <a:pt x="37" y="122"/>
                  </a:cubicBezTo>
                  <a:cubicBezTo>
                    <a:pt x="37" y="122"/>
                    <a:pt x="36" y="122"/>
                    <a:pt x="35" y="121"/>
                  </a:cubicBezTo>
                  <a:cubicBezTo>
                    <a:pt x="33" y="121"/>
                    <a:pt x="32" y="121"/>
                    <a:pt x="30" y="121"/>
                  </a:cubicBezTo>
                  <a:cubicBezTo>
                    <a:pt x="26" y="121"/>
                    <a:pt x="24" y="124"/>
                    <a:pt x="22" y="128"/>
                  </a:cubicBezTo>
                  <a:cubicBezTo>
                    <a:pt x="21" y="130"/>
                    <a:pt x="20" y="131"/>
                    <a:pt x="19" y="133"/>
                  </a:cubicBezTo>
                  <a:cubicBezTo>
                    <a:pt x="18" y="134"/>
                    <a:pt x="16" y="134"/>
                    <a:pt x="13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5" y="135"/>
                    <a:pt x="0" y="146"/>
                    <a:pt x="0" y="152"/>
                  </a:cubicBezTo>
                  <a:cubicBezTo>
                    <a:pt x="0" y="157"/>
                    <a:pt x="15" y="167"/>
                    <a:pt x="22" y="167"/>
                  </a:cubicBezTo>
                  <a:cubicBezTo>
                    <a:pt x="22" y="167"/>
                    <a:pt x="23" y="167"/>
                    <a:pt x="23" y="166"/>
                  </a:cubicBezTo>
                  <a:cubicBezTo>
                    <a:pt x="24" y="166"/>
                    <a:pt x="26" y="165"/>
                    <a:pt x="28" y="165"/>
                  </a:cubicBezTo>
                  <a:cubicBezTo>
                    <a:pt x="36" y="165"/>
                    <a:pt x="43" y="172"/>
                    <a:pt x="47" y="176"/>
                  </a:cubicBezTo>
                  <a:lnTo>
                    <a:pt x="48" y="177"/>
                  </a:lnTo>
                  <a:cubicBezTo>
                    <a:pt x="50" y="178"/>
                    <a:pt x="52" y="179"/>
                    <a:pt x="55" y="179"/>
                  </a:cubicBezTo>
                  <a:lnTo>
                    <a:pt x="57" y="179"/>
                  </a:lnTo>
                  <a:cubicBezTo>
                    <a:pt x="59" y="179"/>
                    <a:pt x="61" y="179"/>
                    <a:pt x="64" y="180"/>
                  </a:cubicBezTo>
                  <a:cubicBezTo>
                    <a:pt x="65" y="180"/>
                    <a:pt x="67" y="182"/>
                    <a:pt x="68" y="183"/>
                  </a:cubicBezTo>
                  <a:cubicBezTo>
                    <a:pt x="69" y="185"/>
                    <a:pt x="71" y="187"/>
                    <a:pt x="73" y="187"/>
                  </a:cubicBezTo>
                  <a:cubicBezTo>
                    <a:pt x="76" y="187"/>
                    <a:pt x="77" y="185"/>
                    <a:pt x="78" y="184"/>
                  </a:cubicBezTo>
                  <a:cubicBezTo>
                    <a:pt x="80" y="183"/>
                    <a:pt x="81" y="181"/>
                    <a:pt x="84" y="181"/>
                  </a:cubicBezTo>
                  <a:cubicBezTo>
                    <a:pt x="89" y="181"/>
                    <a:pt x="95" y="185"/>
                    <a:pt x="101" y="189"/>
                  </a:cubicBezTo>
                  <a:cubicBezTo>
                    <a:pt x="105" y="191"/>
                    <a:pt x="109" y="194"/>
                    <a:pt x="111" y="194"/>
                  </a:cubicBezTo>
                  <a:cubicBezTo>
                    <a:pt x="112" y="194"/>
                    <a:pt x="113" y="193"/>
                    <a:pt x="115" y="191"/>
                  </a:cubicBezTo>
                  <a:cubicBezTo>
                    <a:pt x="116" y="190"/>
                    <a:pt x="118" y="188"/>
                    <a:pt x="120" y="188"/>
                  </a:cubicBezTo>
                  <a:cubicBezTo>
                    <a:pt x="122" y="188"/>
                    <a:pt x="123" y="189"/>
                    <a:pt x="125" y="190"/>
                  </a:cubicBezTo>
                  <a:cubicBezTo>
                    <a:pt x="126" y="190"/>
                    <a:pt x="127" y="190"/>
                    <a:pt x="128" y="191"/>
                  </a:cubicBezTo>
                  <a:cubicBezTo>
                    <a:pt x="131" y="188"/>
                    <a:pt x="129" y="180"/>
                    <a:pt x="128" y="177"/>
                  </a:cubicBezTo>
                  <a:lnTo>
                    <a:pt x="127" y="177"/>
                  </a:lnTo>
                  <a:lnTo>
                    <a:pt x="128" y="176"/>
                  </a:lnTo>
                  <a:cubicBezTo>
                    <a:pt x="129" y="174"/>
                    <a:pt x="130" y="173"/>
                    <a:pt x="13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1119"/>
            <p:cNvSpPr>
              <a:spLocks/>
            </p:cNvSpPr>
            <p:nvPr/>
          </p:nvSpPr>
          <p:spPr bwMode="auto">
            <a:xfrm>
              <a:off x="7856808" y="4587387"/>
              <a:ext cx="54505" cy="39469"/>
            </a:xfrm>
            <a:custGeom>
              <a:avLst/>
              <a:gdLst>
                <a:gd name="T0" fmla="*/ 101 w 132"/>
                <a:gd name="T1" fmla="*/ 44 h 92"/>
                <a:gd name="T2" fmla="*/ 103 w 132"/>
                <a:gd name="T3" fmla="*/ 44 h 92"/>
                <a:gd name="T4" fmla="*/ 116 w 132"/>
                <a:gd name="T5" fmla="*/ 33 h 92"/>
                <a:gd name="T6" fmla="*/ 121 w 132"/>
                <a:gd name="T7" fmla="*/ 34 h 92"/>
                <a:gd name="T8" fmla="*/ 123 w 132"/>
                <a:gd name="T9" fmla="*/ 36 h 92"/>
                <a:gd name="T10" fmla="*/ 126 w 132"/>
                <a:gd name="T11" fmla="*/ 34 h 92"/>
                <a:gd name="T12" fmla="*/ 132 w 132"/>
                <a:gd name="T13" fmla="*/ 32 h 92"/>
                <a:gd name="T14" fmla="*/ 132 w 132"/>
                <a:gd name="T15" fmla="*/ 30 h 92"/>
                <a:gd name="T16" fmla="*/ 119 w 132"/>
                <a:gd name="T17" fmla="*/ 13 h 92"/>
                <a:gd name="T18" fmla="*/ 106 w 132"/>
                <a:gd name="T19" fmla="*/ 10 h 92"/>
                <a:gd name="T20" fmla="*/ 104 w 132"/>
                <a:gd name="T21" fmla="*/ 5 h 92"/>
                <a:gd name="T22" fmla="*/ 100 w 132"/>
                <a:gd name="T23" fmla="*/ 0 h 92"/>
                <a:gd name="T24" fmla="*/ 95 w 132"/>
                <a:gd name="T25" fmla="*/ 3 h 92"/>
                <a:gd name="T26" fmla="*/ 86 w 132"/>
                <a:gd name="T27" fmla="*/ 7 h 92"/>
                <a:gd name="T28" fmla="*/ 72 w 132"/>
                <a:gd name="T29" fmla="*/ 6 h 92"/>
                <a:gd name="T30" fmla="*/ 65 w 132"/>
                <a:gd name="T31" fmla="*/ 6 h 92"/>
                <a:gd name="T32" fmla="*/ 54 w 132"/>
                <a:gd name="T33" fmla="*/ 16 h 92"/>
                <a:gd name="T34" fmla="*/ 50 w 132"/>
                <a:gd name="T35" fmla="*/ 13 h 92"/>
                <a:gd name="T36" fmla="*/ 47 w 132"/>
                <a:gd name="T37" fmla="*/ 11 h 92"/>
                <a:gd name="T38" fmla="*/ 44 w 132"/>
                <a:gd name="T39" fmla="*/ 13 h 92"/>
                <a:gd name="T40" fmla="*/ 39 w 132"/>
                <a:gd name="T41" fmla="*/ 17 h 92"/>
                <a:gd name="T42" fmla="*/ 17 w 132"/>
                <a:gd name="T43" fmla="*/ 31 h 92"/>
                <a:gd name="T44" fmla="*/ 0 w 132"/>
                <a:gd name="T45" fmla="*/ 42 h 92"/>
                <a:gd name="T46" fmla="*/ 6 w 132"/>
                <a:gd name="T47" fmla="*/ 48 h 92"/>
                <a:gd name="T48" fmla="*/ 6 w 132"/>
                <a:gd name="T49" fmla="*/ 48 h 92"/>
                <a:gd name="T50" fmla="*/ 6 w 132"/>
                <a:gd name="T51" fmla="*/ 52 h 92"/>
                <a:gd name="T52" fmla="*/ 5 w 132"/>
                <a:gd name="T53" fmla="*/ 54 h 92"/>
                <a:gd name="T54" fmla="*/ 4 w 132"/>
                <a:gd name="T55" fmla="*/ 56 h 92"/>
                <a:gd name="T56" fmla="*/ 16 w 132"/>
                <a:gd name="T57" fmla="*/ 62 h 92"/>
                <a:gd name="T58" fmla="*/ 24 w 132"/>
                <a:gd name="T59" fmla="*/ 82 h 92"/>
                <a:gd name="T60" fmla="*/ 31 w 132"/>
                <a:gd name="T61" fmla="*/ 92 h 92"/>
                <a:gd name="T62" fmla="*/ 40 w 132"/>
                <a:gd name="T63" fmla="*/ 88 h 92"/>
                <a:gd name="T64" fmla="*/ 52 w 132"/>
                <a:gd name="T65" fmla="*/ 83 h 92"/>
                <a:gd name="T66" fmla="*/ 53 w 132"/>
                <a:gd name="T67" fmla="*/ 83 h 92"/>
                <a:gd name="T68" fmla="*/ 53 w 132"/>
                <a:gd name="T69" fmla="*/ 84 h 92"/>
                <a:gd name="T70" fmla="*/ 57 w 132"/>
                <a:gd name="T71" fmla="*/ 89 h 92"/>
                <a:gd name="T72" fmla="*/ 64 w 132"/>
                <a:gd name="T73" fmla="*/ 84 h 92"/>
                <a:gd name="T74" fmla="*/ 70 w 132"/>
                <a:gd name="T75" fmla="*/ 80 h 92"/>
                <a:gd name="T76" fmla="*/ 71 w 132"/>
                <a:gd name="T77" fmla="*/ 73 h 92"/>
                <a:gd name="T78" fmla="*/ 80 w 132"/>
                <a:gd name="T79" fmla="*/ 64 h 92"/>
                <a:gd name="T80" fmla="*/ 79 w 132"/>
                <a:gd name="T81" fmla="*/ 61 h 92"/>
                <a:gd name="T82" fmla="*/ 77 w 132"/>
                <a:gd name="T83" fmla="*/ 55 h 92"/>
                <a:gd name="T84" fmla="*/ 94 w 132"/>
                <a:gd name="T85" fmla="*/ 41 h 92"/>
                <a:gd name="T86" fmla="*/ 101 w 132"/>
                <a:gd name="T87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92">
                  <a:moveTo>
                    <a:pt x="101" y="44"/>
                  </a:moveTo>
                  <a:cubicBezTo>
                    <a:pt x="102" y="44"/>
                    <a:pt x="102" y="44"/>
                    <a:pt x="103" y="44"/>
                  </a:cubicBezTo>
                  <a:cubicBezTo>
                    <a:pt x="104" y="40"/>
                    <a:pt x="111" y="33"/>
                    <a:pt x="116" y="33"/>
                  </a:cubicBezTo>
                  <a:cubicBezTo>
                    <a:pt x="118" y="33"/>
                    <a:pt x="120" y="34"/>
                    <a:pt x="121" y="34"/>
                  </a:cubicBezTo>
                  <a:cubicBezTo>
                    <a:pt x="122" y="35"/>
                    <a:pt x="122" y="36"/>
                    <a:pt x="123" y="36"/>
                  </a:cubicBezTo>
                  <a:cubicBezTo>
                    <a:pt x="124" y="36"/>
                    <a:pt x="125" y="35"/>
                    <a:pt x="126" y="34"/>
                  </a:cubicBezTo>
                  <a:cubicBezTo>
                    <a:pt x="128" y="33"/>
                    <a:pt x="129" y="32"/>
                    <a:pt x="132" y="32"/>
                  </a:cubicBezTo>
                  <a:lnTo>
                    <a:pt x="132" y="30"/>
                  </a:lnTo>
                  <a:cubicBezTo>
                    <a:pt x="130" y="27"/>
                    <a:pt x="121" y="17"/>
                    <a:pt x="119" y="13"/>
                  </a:cubicBezTo>
                  <a:cubicBezTo>
                    <a:pt x="115" y="13"/>
                    <a:pt x="109" y="11"/>
                    <a:pt x="106" y="10"/>
                  </a:cubicBezTo>
                  <a:cubicBezTo>
                    <a:pt x="105" y="9"/>
                    <a:pt x="104" y="7"/>
                    <a:pt x="104" y="5"/>
                  </a:cubicBezTo>
                  <a:cubicBezTo>
                    <a:pt x="103" y="1"/>
                    <a:pt x="102" y="0"/>
                    <a:pt x="100" y="0"/>
                  </a:cubicBezTo>
                  <a:cubicBezTo>
                    <a:pt x="98" y="0"/>
                    <a:pt x="97" y="1"/>
                    <a:pt x="95" y="3"/>
                  </a:cubicBezTo>
                  <a:cubicBezTo>
                    <a:pt x="93" y="5"/>
                    <a:pt x="90" y="7"/>
                    <a:pt x="86" y="7"/>
                  </a:cubicBezTo>
                  <a:cubicBezTo>
                    <a:pt x="82" y="7"/>
                    <a:pt x="76" y="7"/>
                    <a:pt x="72" y="6"/>
                  </a:cubicBezTo>
                  <a:lnTo>
                    <a:pt x="65" y="6"/>
                  </a:lnTo>
                  <a:cubicBezTo>
                    <a:pt x="64" y="13"/>
                    <a:pt x="61" y="16"/>
                    <a:pt x="54" y="16"/>
                  </a:cubicBezTo>
                  <a:cubicBezTo>
                    <a:pt x="52" y="16"/>
                    <a:pt x="51" y="14"/>
                    <a:pt x="50" y="13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6" y="11"/>
                    <a:pt x="45" y="12"/>
                    <a:pt x="44" y="13"/>
                  </a:cubicBezTo>
                  <a:cubicBezTo>
                    <a:pt x="43" y="14"/>
                    <a:pt x="41" y="16"/>
                    <a:pt x="39" y="17"/>
                  </a:cubicBezTo>
                  <a:cubicBezTo>
                    <a:pt x="37" y="27"/>
                    <a:pt x="26" y="29"/>
                    <a:pt x="17" y="31"/>
                  </a:cubicBezTo>
                  <a:cubicBezTo>
                    <a:pt x="8" y="33"/>
                    <a:pt x="0" y="34"/>
                    <a:pt x="0" y="42"/>
                  </a:cubicBezTo>
                  <a:cubicBezTo>
                    <a:pt x="0" y="46"/>
                    <a:pt x="2" y="47"/>
                    <a:pt x="6" y="48"/>
                  </a:cubicBezTo>
                  <a:lnTo>
                    <a:pt x="6" y="48"/>
                  </a:lnTo>
                  <a:lnTo>
                    <a:pt x="6" y="52"/>
                  </a:lnTo>
                  <a:cubicBezTo>
                    <a:pt x="6" y="53"/>
                    <a:pt x="5" y="54"/>
                    <a:pt x="5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60"/>
                    <a:pt x="12" y="62"/>
                    <a:pt x="16" y="62"/>
                  </a:cubicBezTo>
                  <a:cubicBezTo>
                    <a:pt x="24" y="62"/>
                    <a:pt x="24" y="76"/>
                    <a:pt x="24" y="82"/>
                  </a:cubicBezTo>
                  <a:cubicBezTo>
                    <a:pt x="24" y="87"/>
                    <a:pt x="27" y="92"/>
                    <a:pt x="31" y="92"/>
                  </a:cubicBezTo>
                  <a:cubicBezTo>
                    <a:pt x="34" y="92"/>
                    <a:pt x="36" y="90"/>
                    <a:pt x="40" y="88"/>
                  </a:cubicBezTo>
                  <a:cubicBezTo>
                    <a:pt x="44" y="86"/>
                    <a:pt x="48" y="83"/>
                    <a:pt x="52" y="83"/>
                  </a:cubicBezTo>
                  <a:lnTo>
                    <a:pt x="53" y="83"/>
                  </a:lnTo>
                  <a:lnTo>
                    <a:pt x="53" y="84"/>
                  </a:lnTo>
                  <a:cubicBezTo>
                    <a:pt x="53" y="85"/>
                    <a:pt x="55" y="87"/>
                    <a:pt x="57" y="89"/>
                  </a:cubicBezTo>
                  <a:cubicBezTo>
                    <a:pt x="58" y="87"/>
                    <a:pt x="61" y="85"/>
                    <a:pt x="64" y="84"/>
                  </a:cubicBezTo>
                  <a:cubicBezTo>
                    <a:pt x="66" y="83"/>
                    <a:pt x="69" y="81"/>
                    <a:pt x="70" y="80"/>
                  </a:cubicBezTo>
                  <a:cubicBezTo>
                    <a:pt x="71" y="77"/>
                    <a:pt x="71" y="75"/>
                    <a:pt x="71" y="73"/>
                  </a:cubicBezTo>
                  <a:cubicBezTo>
                    <a:pt x="72" y="69"/>
                    <a:pt x="72" y="65"/>
                    <a:pt x="80" y="64"/>
                  </a:cubicBezTo>
                  <a:cubicBezTo>
                    <a:pt x="80" y="63"/>
                    <a:pt x="79" y="62"/>
                    <a:pt x="79" y="61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77" y="46"/>
                    <a:pt x="86" y="41"/>
                    <a:pt x="94" y="41"/>
                  </a:cubicBezTo>
                  <a:cubicBezTo>
                    <a:pt x="97" y="41"/>
                    <a:pt x="100" y="42"/>
                    <a:pt x="10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Freeform 1120"/>
            <p:cNvSpPr>
              <a:spLocks/>
            </p:cNvSpPr>
            <p:nvPr/>
          </p:nvSpPr>
          <p:spPr bwMode="auto">
            <a:xfrm>
              <a:off x="7866206" y="4559195"/>
              <a:ext cx="58264" cy="31951"/>
            </a:xfrm>
            <a:custGeom>
              <a:avLst/>
              <a:gdLst>
                <a:gd name="T0" fmla="*/ 116 w 133"/>
                <a:gd name="T1" fmla="*/ 42 h 74"/>
                <a:gd name="T2" fmla="*/ 112 w 133"/>
                <a:gd name="T3" fmla="*/ 43 h 74"/>
                <a:gd name="T4" fmla="*/ 89 w 133"/>
                <a:gd name="T5" fmla="*/ 30 h 74"/>
                <a:gd name="T6" fmla="*/ 79 w 133"/>
                <a:gd name="T7" fmla="*/ 21 h 74"/>
                <a:gd name="T8" fmla="*/ 64 w 133"/>
                <a:gd name="T9" fmla="*/ 9 h 74"/>
                <a:gd name="T10" fmla="*/ 62 w 133"/>
                <a:gd name="T11" fmla="*/ 4 h 74"/>
                <a:gd name="T12" fmla="*/ 61 w 133"/>
                <a:gd name="T13" fmla="*/ 0 h 74"/>
                <a:gd name="T14" fmla="*/ 60 w 133"/>
                <a:gd name="T15" fmla="*/ 2 h 74"/>
                <a:gd name="T16" fmla="*/ 56 w 133"/>
                <a:gd name="T17" fmla="*/ 6 h 74"/>
                <a:gd name="T18" fmla="*/ 50 w 133"/>
                <a:gd name="T19" fmla="*/ 4 h 74"/>
                <a:gd name="T20" fmla="*/ 45 w 133"/>
                <a:gd name="T21" fmla="*/ 2 h 74"/>
                <a:gd name="T22" fmla="*/ 39 w 133"/>
                <a:gd name="T23" fmla="*/ 4 h 74"/>
                <a:gd name="T24" fmla="*/ 33 w 133"/>
                <a:gd name="T25" fmla="*/ 7 h 74"/>
                <a:gd name="T26" fmla="*/ 13 w 133"/>
                <a:gd name="T27" fmla="*/ 19 h 74"/>
                <a:gd name="T28" fmla="*/ 5 w 133"/>
                <a:gd name="T29" fmla="*/ 27 h 74"/>
                <a:gd name="T30" fmla="*/ 0 w 133"/>
                <a:gd name="T31" fmla="*/ 31 h 74"/>
                <a:gd name="T32" fmla="*/ 14 w 133"/>
                <a:gd name="T33" fmla="*/ 38 h 74"/>
                <a:gd name="T34" fmla="*/ 20 w 133"/>
                <a:gd name="T35" fmla="*/ 34 h 74"/>
                <a:gd name="T36" fmla="*/ 22 w 133"/>
                <a:gd name="T37" fmla="*/ 32 h 74"/>
                <a:gd name="T38" fmla="*/ 23 w 133"/>
                <a:gd name="T39" fmla="*/ 31 h 74"/>
                <a:gd name="T40" fmla="*/ 24 w 133"/>
                <a:gd name="T41" fmla="*/ 33 h 74"/>
                <a:gd name="T42" fmla="*/ 25 w 133"/>
                <a:gd name="T43" fmla="*/ 38 h 74"/>
                <a:gd name="T44" fmla="*/ 27 w 133"/>
                <a:gd name="T45" fmla="*/ 43 h 74"/>
                <a:gd name="T46" fmla="*/ 32 w 133"/>
                <a:gd name="T47" fmla="*/ 46 h 74"/>
                <a:gd name="T48" fmla="*/ 39 w 133"/>
                <a:gd name="T49" fmla="*/ 51 h 74"/>
                <a:gd name="T50" fmla="*/ 39 w 133"/>
                <a:gd name="T51" fmla="*/ 53 h 74"/>
                <a:gd name="T52" fmla="*/ 38 w 133"/>
                <a:gd name="T53" fmla="*/ 53 h 74"/>
                <a:gd name="T54" fmla="*/ 35 w 133"/>
                <a:gd name="T55" fmla="*/ 54 h 74"/>
                <a:gd name="T56" fmla="*/ 35 w 133"/>
                <a:gd name="T57" fmla="*/ 56 h 74"/>
                <a:gd name="T58" fmla="*/ 42 w 133"/>
                <a:gd name="T59" fmla="*/ 59 h 74"/>
                <a:gd name="T60" fmla="*/ 50 w 133"/>
                <a:gd name="T61" fmla="*/ 67 h 74"/>
                <a:gd name="T62" fmla="*/ 60 w 133"/>
                <a:gd name="T63" fmla="*/ 68 h 74"/>
                <a:gd name="T64" fmla="*/ 67 w 133"/>
                <a:gd name="T65" fmla="*/ 64 h 74"/>
                <a:gd name="T66" fmla="*/ 74 w 133"/>
                <a:gd name="T67" fmla="*/ 60 h 74"/>
                <a:gd name="T68" fmla="*/ 80 w 133"/>
                <a:gd name="T69" fmla="*/ 67 h 74"/>
                <a:gd name="T70" fmla="*/ 81 w 133"/>
                <a:gd name="T71" fmla="*/ 71 h 74"/>
                <a:gd name="T72" fmla="*/ 93 w 133"/>
                <a:gd name="T73" fmla="*/ 74 h 74"/>
                <a:gd name="T74" fmla="*/ 97 w 133"/>
                <a:gd name="T75" fmla="*/ 71 h 74"/>
                <a:gd name="T76" fmla="*/ 99 w 133"/>
                <a:gd name="T77" fmla="*/ 68 h 74"/>
                <a:gd name="T78" fmla="*/ 103 w 133"/>
                <a:gd name="T79" fmla="*/ 64 h 74"/>
                <a:gd name="T80" fmla="*/ 109 w 133"/>
                <a:gd name="T81" fmla="*/ 64 h 74"/>
                <a:gd name="T82" fmla="*/ 118 w 133"/>
                <a:gd name="T83" fmla="*/ 65 h 74"/>
                <a:gd name="T84" fmla="*/ 126 w 133"/>
                <a:gd name="T85" fmla="*/ 61 h 74"/>
                <a:gd name="T86" fmla="*/ 130 w 133"/>
                <a:gd name="T87" fmla="*/ 41 h 74"/>
                <a:gd name="T88" fmla="*/ 133 w 133"/>
                <a:gd name="T89" fmla="*/ 31 h 74"/>
                <a:gd name="T90" fmla="*/ 116 w 133"/>
                <a:gd name="T9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74">
                  <a:moveTo>
                    <a:pt x="116" y="42"/>
                  </a:moveTo>
                  <a:cubicBezTo>
                    <a:pt x="115" y="42"/>
                    <a:pt x="113" y="43"/>
                    <a:pt x="112" y="43"/>
                  </a:cubicBezTo>
                  <a:cubicBezTo>
                    <a:pt x="103" y="43"/>
                    <a:pt x="93" y="37"/>
                    <a:pt x="89" y="30"/>
                  </a:cubicBezTo>
                  <a:cubicBezTo>
                    <a:pt x="86" y="26"/>
                    <a:pt x="82" y="24"/>
                    <a:pt x="79" y="21"/>
                  </a:cubicBezTo>
                  <a:cubicBezTo>
                    <a:pt x="74" y="18"/>
                    <a:pt x="69" y="15"/>
                    <a:pt x="64" y="9"/>
                  </a:cubicBezTo>
                  <a:cubicBezTo>
                    <a:pt x="63" y="7"/>
                    <a:pt x="63" y="5"/>
                    <a:pt x="62" y="4"/>
                  </a:cubicBezTo>
                  <a:cubicBezTo>
                    <a:pt x="62" y="2"/>
                    <a:pt x="62" y="1"/>
                    <a:pt x="61" y="0"/>
                  </a:cubicBezTo>
                  <a:cubicBezTo>
                    <a:pt x="61" y="1"/>
                    <a:pt x="60" y="1"/>
                    <a:pt x="60" y="2"/>
                  </a:cubicBezTo>
                  <a:cubicBezTo>
                    <a:pt x="59" y="4"/>
                    <a:pt x="58" y="6"/>
                    <a:pt x="56" y="6"/>
                  </a:cubicBezTo>
                  <a:cubicBezTo>
                    <a:pt x="53" y="6"/>
                    <a:pt x="51" y="5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2"/>
                    <a:pt x="41" y="3"/>
                    <a:pt x="39" y="4"/>
                  </a:cubicBezTo>
                  <a:cubicBezTo>
                    <a:pt x="38" y="5"/>
                    <a:pt x="36" y="6"/>
                    <a:pt x="33" y="7"/>
                  </a:cubicBezTo>
                  <a:cubicBezTo>
                    <a:pt x="30" y="14"/>
                    <a:pt x="23" y="19"/>
                    <a:pt x="13" y="19"/>
                  </a:cubicBezTo>
                  <a:cubicBezTo>
                    <a:pt x="13" y="25"/>
                    <a:pt x="8" y="26"/>
                    <a:pt x="5" y="27"/>
                  </a:cubicBezTo>
                  <a:cubicBezTo>
                    <a:pt x="2" y="28"/>
                    <a:pt x="0" y="29"/>
                    <a:pt x="0" y="31"/>
                  </a:cubicBezTo>
                  <a:cubicBezTo>
                    <a:pt x="0" y="33"/>
                    <a:pt x="10" y="38"/>
                    <a:pt x="14" y="38"/>
                  </a:cubicBezTo>
                  <a:cubicBezTo>
                    <a:pt x="17" y="38"/>
                    <a:pt x="19" y="36"/>
                    <a:pt x="20" y="34"/>
                  </a:cubicBezTo>
                  <a:cubicBezTo>
                    <a:pt x="21" y="34"/>
                    <a:pt x="21" y="33"/>
                    <a:pt x="22" y="32"/>
                  </a:cubicBezTo>
                  <a:lnTo>
                    <a:pt x="23" y="31"/>
                  </a:lnTo>
                  <a:lnTo>
                    <a:pt x="24" y="33"/>
                  </a:lnTo>
                  <a:cubicBezTo>
                    <a:pt x="24" y="34"/>
                    <a:pt x="25" y="36"/>
                    <a:pt x="25" y="38"/>
                  </a:cubicBezTo>
                  <a:cubicBezTo>
                    <a:pt x="26" y="40"/>
                    <a:pt x="26" y="42"/>
                    <a:pt x="27" y="43"/>
                  </a:cubicBezTo>
                  <a:cubicBezTo>
                    <a:pt x="28" y="44"/>
                    <a:pt x="30" y="45"/>
                    <a:pt x="32" y="46"/>
                  </a:cubicBezTo>
                  <a:cubicBezTo>
                    <a:pt x="34" y="47"/>
                    <a:pt x="37" y="49"/>
                    <a:pt x="39" y="51"/>
                  </a:cubicBezTo>
                  <a:lnTo>
                    <a:pt x="39" y="53"/>
                  </a:lnTo>
                  <a:lnTo>
                    <a:pt x="38" y="53"/>
                  </a:lnTo>
                  <a:cubicBezTo>
                    <a:pt x="37" y="54"/>
                    <a:pt x="36" y="54"/>
                    <a:pt x="35" y="54"/>
                  </a:cubicBezTo>
                  <a:lnTo>
                    <a:pt x="35" y="56"/>
                  </a:lnTo>
                  <a:cubicBezTo>
                    <a:pt x="37" y="58"/>
                    <a:pt x="39" y="59"/>
                    <a:pt x="42" y="59"/>
                  </a:cubicBezTo>
                  <a:cubicBezTo>
                    <a:pt x="45" y="60"/>
                    <a:pt x="49" y="61"/>
                    <a:pt x="50" y="67"/>
                  </a:cubicBezTo>
                  <a:cubicBezTo>
                    <a:pt x="54" y="68"/>
                    <a:pt x="57" y="68"/>
                    <a:pt x="60" y="68"/>
                  </a:cubicBezTo>
                  <a:cubicBezTo>
                    <a:pt x="63" y="68"/>
                    <a:pt x="65" y="66"/>
                    <a:pt x="67" y="64"/>
                  </a:cubicBezTo>
                  <a:cubicBezTo>
                    <a:pt x="69" y="62"/>
                    <a:pt x="71" y="60"/>
                    <a:pt x="74" y="60"/>
                  </a:cubicBezTo>
                  <a:cubicBezTo>
                    <a:pt x="79" y="60"/>
                    <a:pt x="79" y="64"/>
                    <a:pt x="80" y="67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3" y="72"/>
                    <a:pt x="90" y="73"/>
                    <a:pt x="93" y="74"/>
                  </a:cubicBezTo>
                  <a:cubicBezTo>
                    <a:pt x="94" y="72"/>
                    <a:pt x="96" y="71"/>
                    <a:pt x="97" y="71"/>
                  </a:cubicBezTo>
                  <a:cubicBezTo>
                    <a:pt x="98" y="70"/>
                    <a:pt x="98" y="69"/>
                    <a:pt x="99" y="68"/>
                  </a:cubicBezTo>
                  <a:cubicBezTo>
                    <a:pt x="99" y="67"/>
                    <a:pt x="100" y="65"/>
                    <a:pt x="103" y="64"/>
                  </a:cubicBezTo>
                  <a:cubicBezTo>
                    <a:pt x="104" y="64"/>
                    <a:pt x="107" y="64"/>
                    <a:pt x="109" y="64"/>
                  </a:cubicBezTo>
                  <a:cubicBezTo>
                    <a:pt x="112" y="65"/>
                    <a:pt x="115" y="65"/>
                    <a:pt x="118" y="65"/>
                  </a:cubicBezTo>
                  <a:cubicBezTo>
                    <a:pt x="125" y="65"/>
                    <a:pt x="126" y="63"/>
                    <a:pt x="126" y="61"/>
                  </a:cubicBezTo>
                  <a:cubicBezTo>
                    <a:pt x="126" y="53"/>
                    <a:pt x="128" y="47"/>
                    <a:pt x="130" y="41"/>
                  </a:cubicBezTo>
                  <a:cubicBezTo>
                    <a:pt x="131" y="38"/>
                    <a:pt x="132" y="35"/>
                    <a:pt x="133" y="31"/>
                  </a:cubicBezTo>
                  <a:cubicBezTo>
                    <a:pt x="128" y="36"/>
                    <a:pt x="123" y="41"/>
                    <a:pt x="11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Freeform 1121"/>
            <p:cNvSpPr>
              <a:spLocks/>
            </p:cNvSpPr>
            <p:nvPr/>
          </p:nvSpPr>
          <p:spPr bwMode="auto">
            <a:xfrm>
              <a:off x="7849290" y="4547918"/>
              <a:ext cx="30071" cy="26313"/>
            </a:xfrm>
            <a:custGeom>
              <a:avLst/>
              <a:gdLst>
                <a:gd name="T0" fmla="*/ 9 w 70"/>
                <a:gd name="T1" fmla="*/ 39 h 64"/>
                <a:gd name="T2" fmla="*/ 0 w 70"/>
                <a:gd name="T3" fmla="*/ 53 h 64"/>
                <a:gd name="T4" fmla="*/ 7 w 70"/>
                <a:gd name="T5" fmla="*/ 64 h 64"/>
                <a:gd name="T6" fmla="*/ 14 w 70"/>
                <a:gd name="T7" fmla="*/ 61 h 64"/>
                <a:gd name="T8" fmla="*/ 21 w 70"/>
                <a:gd name="T9" fmla="*/ 57 h 64"/>
                <a:gd name="T10" fmla="*/ 30 w 70"/>
                <a:gd name="T11" fmla="*/ 58 h 64"/>
                <a:gd name="T12" fmla="*/ 38 w 70"/>
                <a:gd name="T13" fmla="*/ 59 h 64"/>
                <a:gd name="T14" fmla="*/ 44 w 70"/>
                <a:gd name="T15" fmla="*/ 54 h 64"/>
                <a:gd name="T16" fmla="*/ 51 w 70"/>
                <a:gd name="T17" fmla="*/ 47 h 64"/>
                <a:gd name="T18" fmla="*/ 51 w 70"/>
                <a:gd name="T19" fmla="*/ 46 h 64"/>
                <a:gd name="T20" fmla="*/ 52 w 70"/>
                <a:gd name="T21" fmla="*/ 46 h 64"/>
                <a:gd name="T22" fmla="*/ 70 w 70"/>
                <a:gd name="T23" fmla="*/ 36 h 64"/>
                <a:gd name="T24" fmla="*/ 60 w 70"/>
                <a:gd name="T25" fmla="*/ 19 h 64"/>
                <a:gd name="T26" fmla="*/ 52 w 70"/>
                <a:gd name="T27" fmla="*/ 6 h 64"/>
                <a:gd name="T28" fmla="*/ 50 w 70"/>
                <a:gd name="T29" fmla="*/ 7 h 64"/>
                <a:gd name="T30" fmla="*/ 48 w 70"/>
                <a:gd name="T31" fmla="*/ 9 h 64"/>
                <a:gd name="T32" fmla="*/ 41 w 70"/>
                <a:gd name="T33" fmla="*/ 4 h 64"/>
                <a:gd name="T34" fmla="*/ 35 w 70"/>
                <a:gd name="T35" fmla="*/ 0 h 64"/>
                <a:gd name="T36" fmla="*/ 33 w 70"/>
                <a:gd name="T37" fmla="*/ 1 h 64"/>
                <a:gd name="T38" fmla="*/ 30 w 70"/>
                <a:gd name="T39" fmla="*/ 1 h 64"/>
                <a:gd name="T40" fmla="*/ 26 w 70"/>
                <a:gd name="T41" fmla="*/ 3 h 64"/>
                <a:gd name="T42" fmla="*/ 20 w 70"/>
                <a:gd name="T43" fmla="*/ 3 h 64"/>
                <a:gd name="T44" fmla="*/ 16 w 70"/>
                <a:gd name="T45" fmla="*/ 12 h 64"/>
                <a:gd name="T46" fmla="*/ 13 w 70"/>
                <a:gd name="T47" fmla="*/ 18 h 64"/>
                <a:gd name="T48" fmla="*/ 17 w 70"/>
                <a:gd name="T49" fmla="*/ 22 h 64"/>
                <a:gd name="T50" fmla="*/ 18 w 70"/>
                <a:gd name="T51" fmla="*/ 22 h 64"/>
                <a:gd name="T52" fmla="*/ 18 w 70"/>
                <a:gd name="T53" fmla="*/ 27 h 64"/>
                <a:gd name="T54" fmla="*/ 9 w 70"/>
                <a:gd name="T5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64">
                  <a:moveTo>
                    <a:pt x="9" y="39"/>
                  </a:moveTo>
                  <a:cubicBezTo>
                    <a:pt x="5" y="42"/>
                    <a:pt x="0" y="46"/>
                    <a:pt x="0" y="53"/>
                  </a:cubicBezTo>
                  <a:cubicBezTo>
                    <a:pt x="0" y="57"/>
                    <a:pt x="4" y="64"/>
                    <a:pt x="7" y="64"/>
                  </a:cubicBezTo>
                  <a:cubicBezTo>
                    <a:pt x="10" y="64"/>
                    <a:pt x="12" y="62"/>
                    <a:pt x="14" y="61"/>
                  </a:cubicBezTo>
                  <a:cubicBezTo>
                    <a:pt x="16" y="59"/>
                    <a:pt x="18" y="57"/>
                    <a:pt x="21" y="57"/>
                  </a:cubicBezTo>
                  <a:cubicBezTo>
                    <a:pt x="24" y="57"/>
                    <a:pt x="27" y="58"/>
                    <a:pt x="30" y="58"/>
                  </a:cubicBezTo>
                  <a:cubicBezTo>
                    <a:pt x="32" y="59"/>
                    <a:pt x="35" y="59"/>
                    <a:pt x="38" y="59"/>
                  </a:cubicBezTo>
                  <a:cubicBezTo>
                    <a:pt x="38" y="56"/>
                    <a:pt x="42" y="55"/>
                    <a:pt x="44" y="54"/>
                  </a:cubicBezTo>
                  <a:cubicBezTo>
                    <a:pt x="48" y="53"/>
                    <a:pt x="51" y="52"/>
                    <a:pt x="51" y="47"/>
                  </a:cubicBezTo>
                  <a:lnTo>
                    <a:pt x="51" y="46"/>
                  </a:lnTo>
                  <a:lnTo>
                    <a:pt x="52" y="46"/>
                  </a:lnTo>
                  <a:cubicBezTo>
                    <a:pt x="61" y="46"/>
                    <a:pt x="68" y="42"/>
                    <a:pt x="70" y="36"/>
                  </a:cubicBezTo>
                  <a:cubicBezTo>
                    <a:pt x="64" y="34"/>
                    <a:pt x="62" y="27"/>
                    <a:pt x="60" y="19"/>
                  </a:cubicBezTo>
                  <a:cubicBezTo>
                    <a:pt x="59" y="12"/>
                    <a:pt x="57" y="6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8"/>
                    <a:pt x="49" y="9"/>
                    <a:pt x="48" y="9"/>
                  </a:cubicBezTo>
                  <a:cubicBezTo>
                    <a:pt x="45" y="9"/>
                    <a:pt x="43" y="6"/>
                    <a:pt x="41" y="4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32" y="1"/>
                    <a:pt x="30" y="1"/>
                    <a:pt x="30" y="1"/>
                  </a:cubicBezTo>
                  <a:cubicBezTo>
                    <a:pt x="28" y="2"/>
                    <a:pt x="27" y="3"/>
                    <a:pt x="26" y="3"/>
                  </a:cubicBezTo>
                  <a:lnTo>
                    <a:pt x="20" y="3"/>
                  </a:lnTo>
                  <a:cubicBezTo>
                    <a:pt x="20" y="8"/>
                    <a:pt x="18" y="10"/>
                    <a:pt x="16" y="12"/>
                  </a:cubicBezTo>
                  <a:cubicBezTo>
                    <a:pt x="14" y="14"/>
                    <a:pt x="13" y="15"/>
                    <a:pt x="13" y="18"/>
                  </a:cubicBezTo>
                  <a:cubicBezTo>
                    <a:pt x="13" y="21"/>
                    <a:pt x="14" y="22"/>
                    <a:pt x="17" y="22"/>
                  </a:cubicBezTo>
                  <a:lnTo>
                    <a:pt x="18" y="22"/>
                  </a:lnTo>
                  <a:lnTo>
                    <a:pt x="18" y="27"/>
                  </a:lnTo>
                  <a:cubicBezTo>
                    <a:pt x="18" y="33"/>
                    <a:pt x="14" y="36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Freeform 1122"/>
            <p:cNvSpPr>
              <a:spLocks/>
            </p:cNvSpPr>
            <p:nvPr/>
          </p:nvSpPr>
          <p:spPr bwMode="auto">
            <a:xfrm>
              <a:off x="7804183" y="4527244"/>
              <a:ext cx="58264" cy="39469"/>
            </a:xfrm>
            <a:custGeom>
              <a:avLst/>
              <a:gdLst>
                <a:gd name="T0" fmla="*/ 135 w 135"/>
                <a:gd name="T1" fmla="*/ 45 h 91"/>
                <a:gd name="T2" fmla="*/ 134 w 135"/>
                <a:gd name="T3" fmla="*/ 42 h 91"/>
                <a:gd name="T4" fmla="*/ 134 w 135"/>
                <a:gd name="T5" fmla="*/ 38 h 91"/>
                <a:gd name="T6" fmla="*/ 133 w 135"/>
                <a:gd name="T7" fmla="*/ 31 h 91"/>
                <a:gd name="T8" fmla="*/ 131 w 135"/>
                <a:gd name="T9" fmla="*/ 30 h 91"/>
                <a:gd name="T10" fmla="*/ 128 w 135"/>
                <a:gd name="T11" fmla="*/ 32 h 91"/>
                <a:gd name="T12" fmla="*/ 122 w 135"/>
                <a:gd name="T13" fmla="*/ 34 h 91"/>
                <a:gd name="T14" fmla="*/ 119 w 135"/>
                <a:gd name="T15" fmla="*/ 30 h 91"/>
                <a:gd name="T16" fmla="*/ 118 w 135"/>
                <a:gd name="T17" fmla="*/ 29 h 91"/>
                <a:gd name="T18" fmla="*/ 110 w 135"/>
                <a:gd name="T19" fmla="*/ 25 h 91"/>
                <a:gd name="T20" fmla="*/ 106 w 135"/>
                <a:gd name="T21" fmla="*/ 23 h 91"/>
                <a:gd name="T22" fmla="*/ 105 w 135"/>
                <a:gd name="T23" fmla="*/ 23 h 91"/>
                <a:gd name="T24" fmla="*/ 102 w 135"/>
                <a:gd name="T25" fmla="*/ 25 h 91"/>
                <a:gd name="T26" fmla="*/ 96 w 135"/>
                <a:gd name="T27" fmla="*/ 20 h 91"/>
                <a:gd name="T28" fmla="*/ 95 w 135"/>
                <a:gd name="T29" fmla="*/ 21 h 91"/>
                <a:gd name="T30" fmla="*/ 92 w 135"/>
                <a:gd name="T31" fmla="*/ 22 h 91"/>
                <a:gd name="T32" fmla="*/ 87 w 135"/>
                <a:gd name="T33" fmla="*/ 17 h 91"/>
                <a:gd name="T34" fmla="*/ 81 w 135"/>
                <a:gd name="T35" fmla="*/ 10 h 91"/>
                <a:gd name="T36" fmla="*/ 73 w 135"/>
                <a:gd name="T37" fmla="*/ 13 h 91"/>
                <a:gd name="T38" fmla="*/ 60 w 135"/>
                <a:gd name="T39" fmla="*/ 18 h 91"/>
                <a:gd name="T40" fmla="*/ 55 w 135"/>
                <a:gd name="T41" fmla="*/ 15 h 91"/>
                <a:gd name="T42" fmla="*/ 53 w 135"/>
                <a:gd name="T43" fmla="*/ 12 h 91"/>
                <a:gd name="T44" fmla="*/ 41 w 135"/>
                <a:gd name="T45" fmla="*/ 10 h 91"/>
                <a:gd name="T46" fmla="*/ 27 w 135"/>
                <a:gd name="T47" fmla="*/ 8 h 91"/>
                <a:gd name="T48" fmla="*/ 23 w 135"/>
                <a:gd name="T49" fmla="*/ 4 h 91"/>
                <a:gd name="T50" fmla="*/ 20 w 135"/>
                <a:gd name="T51" fmla="*/ 0 h 91"/>
                <a:gd name="T52" fmla="*/ 17 w 135"/>
                <a:gd name="T53" fmla="*/ 0 h 91"/>
                <a:gd name="T54" fmla="*/ 16 w 135"/>
                <a:gd name="T55" fmla="*/ 0 h 91"/>
                <a:gd name="T56" fmla="*/ 15 w 135"/>
                <a:gd name="T57" fmla="*/ 5 h 91"/>
                <a:gd name="T58" fmla="*/ 14 w 135"/>
                <a:gd name="T59" fmla="*/ 11 h 91"/>
                <a:gd name="T60" fmla="*/ 14 w 135"/>
                <a:gd name="T61" fmla="*/ 17 h 91"/>
                <a:gd name="T62" fmla="*/ 0 w 135"/>
                <a:gd name="T63" fmla="*/ 30 h 91"/>
                <a:gd name="T64" fmla="*/ 25 w 135"/>
                <a:gd name="T65" fmla="*/ 56 h 91"/>
                <a:gd name="T66" fmla="*/ 32 w 135"/>
                <a:gd name="T67" fmla="*/ 56 h 91"/>
                <a:gd name="T68" fmla="*/ 44 w 135"/>
                <a:gd name="T69" fmla="*/ 66 h 91"/>
                <a:gd name="T70" fmla="*/ 52 w 135"/>
                <a:gd name="T71" fmla="*/ 73 h 91"/>
                <a:gd name="T72" fmla="*/ 59 w 135"/>
                <a:gd name="T73" fmla="*/ 73 h 91"/>
                <a:gd name="T74" fmla="*/ 61 w 135"/>
                <a:gd name="T75" fmla="*/ 71 h 91"/>
                <a:gd name="T76" fmla="*/ 65 w 135"/>
                <a:gd name="T77" fmla="*/ 68 h 91"/>
                <a:gd name="T78" fmla="*/ 67 w 135"/>
                <a:gd name="T79" fmla="*/ 68 h 91"/>
                <a:gd name="T80" fmla="*/ 67 w 135"/>
                <a:gd name="T81" fmla="*/ 69 h 91"/>
                <a:gd name="T82" fmla="*/ 74 w 135"/>
                <a:gd name="T83" fmla="*/ 78 h 91"/>
                <a:gd name="T84" fmla="*/ 81 w 135"/>
                <a:gd name="T85" fmla="*/ 80 h 91"/>
                <a:gd name="T86" fmla="*/ 84 w 135"/>
                <a:gd name="T87" fmla="*/ 83 h 91"/>
                <a:gd name="T88" fmla="*/ 86 w 135"/>
                <a:gd name="T89" fmla="*/ 85 h 91"/>
                <a:gd name="T90" fmla="*/ 89 w 135"/>
                <a:gd name="T91" fmla="*/ 84 h 91"/>
                <a:gd name="T92" fmla="*/ 94 w 135"/>
                <a:gd name="T93" fmla="*/ 82 h 91"/>
                <a:gd name="T94" fmla="*/ 107 w 135"/>
                <a:gd name="T95" fmla="*/ 91 h 91"/>
                <a:gd name="T96" fmla="*/ 115 w 135"/>
                <a:gd name="T97" fmla="*/ 83 h 91"/>
                <a:gd name="T98" fmla="*/ 123 w 135"/>
                <a:gd name="T99" fmla="*/ 73 h 91"/>
                <a:gd name="T100" fmla="*/ 123 w 135"/>
                <a:gd name="T101" fmla="*/ 71 h 91"/>
                <a:gd name="T102" fmla="*/ 117 w 135"/>
                <a:gd name="T103" fmla="*/ 64 h 91"/>
                <a:gd name="T104" fmla="*/ 121 w 135"/>
                <a:gd name="T105" fmla="*/ 56 h 91"/>
                <a:gd name="T106" fmla="*/ 125 w 135"/>
                <a:gd name="T107" fmla="*/ 47 h 91"/>
                <a:gd name="T108" fmla="*/ 125 w 135"/>
                <a:gd name="T109" fmla="*/ 46 h 91"/>
                <a:gd name="T110" fmla="*/ 133 w 135"/>
                <a:gd name="T111" fmla="*/ 46 h 91"/>
                <a:gd name="T112" fmla="*/ 135 w 135"/>
                <a:gd name="T1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91">
                  <a:moveTo>
                    <a:pt x="135" y="45"/>
                  </a:moveTo>
                  <a:cubicBezTo>
                    <a:pt x="134" y="44"/>
                    <a:pt x="134" y="43"/>
                    <a:pt x="134" y="42"/>
                  </a:cubicBezTo>
                  <a:cubicBezTo>
                    <a:pt x="134" y="41"/>
                    <a:pt x="134" y="39"/>
                    <a:pt x="134" y="38"/>
                  </a:cubicBezTo>
                  <a:cubicBezTo>
                    <a:pt x="134" y="35"/>
                    <a:pt x="134" y="32"/>
                    <a:pt x="133" y="31"/>
                  </a:cubicBezTo>
                  <a:cubicBezTo>
                    <a:pt x="132" y="31"/>
                    <a:pt x="132" y="30"/>
                    <a:pt x="131" y="30"/>
                  </a:cubicBezTo>
                  <a:cubicBezTo>
                    <a:pt x="130" y="30"/>
                    <a:pt x="129" y="31"/>
                    <a:pt x="128" y="32"/>
                  </a:cubicBezTo>
                  <a:cubicBezTo>
                    <a:pt x="127" y="33"/>
                    <a:pt x="125" y="34"/>
                    <a:pt x="122" y="34"/>
                  </a:cubicBezTo>
                  <a:cubicBezTo>
                    <a:pt x="122" y="34"/>
                    <a:pt x="119" y="34"/>
                    <a:pt x="119" y="30"/>
                  </a:cubicBezTo>
                  <a:lnTo>
                    <a:pt x="118" y="29"/>
                  </a:lnTo>
                  <a:cubicBezTo>
                    <a:pt x="115" y="29"/>
                    <a:pt x="112" y="27"/>
                    <a:pt x="110" y="25"/>
                  </a:cubicBezTo>
                  <a:cubicBezTo>
                    <a:pt x="109" y="24"/>
                    <a:pt x="107" y="23"/>
                    <a:pt x="106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4"/>
                    <a:pt x="103" y="25"/>
                    <a:pt x="102" y="25"/>
                  </a:cubicBezTo>
                  <a:cubicBezTo>
                    <a:pt x="99" y="25"/>
                    <a:pt x="97" y="23"/>
                    <a:pt x="96" y="20"/>
                  </a:cubicBezTo>
                  <a:cubicBezTo>
                    <a:pt x="96" y="20"/>
                    <a:pt x="95" y="20"/>
                    <a:pt x="95" y="21"/>
                  </a:cubicBezTo>
                  <a:cubicBezTo>
                    <a:pt x="94" y="21"/>
                    <a:pt x="93" y="22"/>
                    <a:pt x="92" y="22"/>
                  </a:cubicBezTo>
                  <a:cubicBezTo>
                    <a:pt x="89" y="22"/>
                    <a:pt x="88" y="19"/>
                    <a:pt x="87" y="17"/>
                  </a:cubicBezTo>
                  <a:cubicBezTo>
                    <a:pt x="86" y="13"/>
                    <a:pt x="85" y="10"/>
                    <a:pt x="81" y="10"/>
                  </a:cubicBezTo>
                  <a:cubicBezTo>
                    <a:pt x="78" y="10"/>
                    <a:pt x="76" y="11"/>
                    <a:pt x="73" y="13"/>
                  </a:cubicBezTo>
                  <a:cubicBezTo>
                    <a:pt x="70" y="15"/>
                    <a:pt x="65" y="18"/>
                    <a:pt x="60" y="18"/>
                  </a:cubicBezTo>
                  <a:cubicBezTo>
                    <a:pt x="58" y="18"/>
                    <a:pt x="56" y="16"/>
                    <a:pt x="55" y="15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48" y="10"/>
                    <a:pt x="44" y="10"/>
                    <a:pt x="41" y="10"/>
                  </a:cubicBezTo>
                  <a:cubicBezTo>
                    <a:pt x="37" y="10"/>
                    <a:pt x="33" y="10"/>
                    <a:pt x="27" y="8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2"/>
                    <a:pt x="16" y="4"/>
                    <a:pt x="15" y="5"/>
                  </a:cubicBezTo>
                  <a:cubicBezTo>
                    <a:pt x="15" y="7"/>
                    <a:pt x="14" y="9"/>
                    <a:pt x="14" y="11"/>
                  </a:cubicBezTo>
                  <a:lnTo>
                    <a:pt x="14" y="17"/>
                  </a:lnTo>
                  <a:cubicBezTo>
                    <a:pt x="14" y="21"/>
                    <a:pt x="5" y="28"/>
                    <a:pt x="0" y="30"/>
                  </a:cubicBezTo>
                  <a:cubicBezTo>
                    <a:pt x="3" y="36"/>
                    <a:pt x="15" y="56"/>
                    <a:pt x="25" y="56"/>
                  </a:cubicBezTo>
                  <a:lnTo>
                    <a:pt x="32" y="56"/>
                  </a:lnTo>
                  <a:cubicBezTo>
                    <a:pt x="39" y="56"/>
                    <a:pt x="42" y="61"/>
                    <a:pt x="44" y="66"/>
                  </a:cubicBezTo>
                  <a:cubicBezTo>
                    <a:pt x="46" y="70"/>
                    <a:pt x="47" y="73"/>
                    <a:pt x="52" y="73"/>
                  </a:cubicBezTo>
                  <a:lnTo>
                    <a:pt x="59" y="73"/>
                  </a:lnTo>
                  <a:cubicBezTo>
                    <a:pt x="60" y="73"/>
                    <a:pt x="60" y="72"/>
                    <a:pt x="61" y="71"/>
                  </a:cubicBezTo>
                  <a:cubicBezTo>
                    <a:pt x="62" y="70"/>
                    <a:pt x="63" y="69"/>
                    <a:pt x="65" y="68"/>
                  </a:cubicBezTo>
                  <a:lnTo>
                    <a:pt x="67" y="68"/>
                  </a:lnTo>
                  <a:lnTo>
                    <a:pt x="67" y="69"/>
                  </a:lnTo>
                  <a:cubicBezTo>
                    <a:pt x="69" y="77"/>
                    <a:pt x="70" y="77"/>
                    <a:pt x="74" y="78"/>
                  </a:cubicBezTo>
                  <a:cubicBezTo>
                    <a:pt x="76" y="78"/>
                    <a:pt x="78" y="79"/>
                    <a:pt x="81" y="80"/>
                  </a:cubicBezTo>
                  <a:cubicBezTo>
                    <a:pt x="82" y="81"/>
                    <a:pt x="83" y="82"/>
                    <a:pt x="84" y="83"/>
                  </a:cubicBezTo>
                  <a:cubicBezTo>
                    <a:pt x="84" y="84"/>
                    <a:pt x="85" y="85"/>
                    <a:pt x="86" y="85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0" y="83"/>
                    <a:pt x="92" y="82"/>
                    <a:pt x="94" y="82"/>
                  </a:cubicBezTo>
                  <a:cubicBezTo>
                    <a:pt x="102" y="82"/>
                    <a:pt x="105" y="86"/>
                    <a:pt x="107" y="91"/>
                  </a:cubicBezTo>
                  <a:cubicBezTo>
                    <a:pt x="109" y="87"/>
                    <a:pt x="112" y="85"/>
                    <a:pt x="115" y="83"/>
                  </a:cubicBezTo>
                  <a:cubicBezTo>
                    <a:pt x="119" y="80"/>
                    <a:pt x="123" y="78"/>
                    <a:pt x="123" y="73"/>
                  </a:cubicBezTo>
                  <a:lnTo>
                    <a:pt x="123" y="71"/>
                  </a:lnTo>
                  <a:cubicBezTo>
                    <a:pt x="119" y="70"/>
                    <a:pt x="117" y="68"/>
                    <a:pt x="117" y="64"/>
                  </a:cubicBezTo>
                  <a:cubicBezTo>
                    <a:pt x="117" y="60"/>
                    <a:pt x="119" y="58"/>
                    <a:pt x="121" y="56"/>
                  </a:cubicBezTo>
                  <a:cubicBezTo>
                    <a:pt x="123" y="55"/>
                    <a:pt x="125" y="53"/>
                    <a:pt x="125" y="47"/>
                  </a:cubicBezTo>
                  <a:lnTo>
                    <a:pt x="125" y="46"/>
                  </a:lnTo>
                  <a:lnTo>
                    <a:pt x="133" y="46"/>
                  </a:lnTo>
                  <a:cubicBezTo>
                    <a:pt x="133" y="46"/>
                    <a:pt x="134" y="46"/>
                    <a:pt x="1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Freeform 1123"/>
            <p:cNvSpPr>
              <a:spLocks/>
            </p:cNvSpPr>
            <p:nvPr/>
          </p:nvSpPr>
          <p:spPr bwMode="auto">
            <a:xfrm>
              <a:off x="7785388" y="4540400"/>
              <a:ext cx="39469" cy="30071"/>
            </a:xfrm>
            <a:custGeom>
              <a:avLst/>
              <a:gdLst>
                <a:gd name="T0" fmla="*/ 65 w 91"/>
                <a:gd name="T1" fmla="*/ 69 h 73"/>
                <a:gd name="T2" fmla="*/ 84 w 91"/>
                <a:gd name="T3" fmla="*/ 56 h 73"/>
                <a:gd name="T4" fmla="*/ 91 w 91"/>
                <a:gd name="T5" fmla="*/ 47 h 73"/>
                <a:gd name="T6" fmla="*/ 86 w 91"/>
                <a:gd name="T7" fmla="*/ 40 h 73"/>
                <a:gd name="T8" fmla="*/ 76 w 91"/>
                <a:gd name="T9" fmla="*/ 32 h 73"/>
                <a:gd name="T10" fmla="*/ 69 w 91"/>
                <a:gd name="T11" fmla="*/ 32 h 73"/>
                <a:gd name="T12" fmla="*/ 48 w 91"/>
                <a:gd name="T13" fmla="*/ 13 h 73"/>
                <a:gd name="T14" fmla="*/ 41 w 91"/>
                <a:gd name="T15" fmla="*/ 3 h 73"/>
                <a:gd name="T16" fmla="*/ 38 w 91"/>
                <a:gd name="T17" fmla="*/ 1 h 73"/>
                <a:gd name="T18" fmla="*/ 37 w 91"/>
                <a:gd name="T19" fmla="*/ 0 h 73"/>
                <a:gd name="T20" fmla="*/ 36 w 91"/>
                <a:gd name="T21" fmla="*/ 0 h 73"/>
                <a:gd name="T22" fmla="*/ 34 w 91"/>
                <a:gd name="T23" fmla="*/ 2 h 73"/>
                <a:gd name="T24" fmla="*/ 28 w 91"/>
                <a:gd name="T25" fmla="*/ 7 h 73"/>
                <a:gd name="T26" fmla="*/ 26 w 91"/>
                <a:gd name="T27" fmla="*/ 7 h 73"/>
                <a:gd name="T28" fmla="*/ 23 w 91"/>
                <a:gd name="T29" fmla="*/ 12 h 73"/>
                <a:gd name="T30" fmla="*/ 11 w 91"/>
                <a:gd name="T31" fmla="*/ 19 h 73"/>
                <a:gd name="T32" fmla="*/ 8 w 91"/>
                <a:gd name="T33" fmla="*/ 31 h 73"/>
                <a:gd name="T34" fmla="*/ 6 w 91"/>
                <a:gd name="T35" fmla="*/ 39 h 73"/>
                <a:gd name="T36" fmla="*/ 7 w 91"/>
                <a:gd name="T37" fmla="*/ 43 h 73"/>
                <a:gd name="T38" fmla="*/ 7 w 91"/>
                <a:gd name="T39" fmla="*/ 49 h 73"/>
                <a:gd name="T40" fmla="*/ 1 w 91"/>
                <a:gd name="T41" fmla="*/ 52 h 73"/>
                <a:gd name="T42" fmla="*/ 0 w 91"/>
                <a:gd name="T43" fmla="*/ 52 h 73"/>
                <a:gd name="T44" fmla="*/ 2 w 91"/>
                <a:gd name="T45" fmla="*/ 55 h 73"/>
                <a:gd name="T46" fmla="*/ 6 w 91"/>
                <a:gd name="T47" fmla="*/ 63 h 73"/>
                <a:gd name="T48" fmla="*/ 5 w 91"/>
                <a:gd name="T49" fmla="*/ 67 h 73"/>
                <a:gd name="T50" fmla="*/ 4 w 91"/>
                <a:gd name="T51" fmla="*/ 69 h 73"/>
                <a:gd name="T52" fmla="*/ 8 w 91"/>
                <a:gd name="T53" fmla="*/ 72 h 73"/>
                <a:gd name="T54" fmla="*/ 10 w 91"/>
                <a:gd name="T55" fmla="*/ 72 h 73"/>
                <a:gd name="T56" fmla="*/ 11 w 91"/>
                <a:gd name="T57" fmla="*/ 72 h 73"/>
                <a:gd name="T58" fmla="*/ 35 w 91"/>
                <a:gd name="T59" fmla="*/ 64 h 73"/>
                <a:gd name="T60" fmla="*/ 44 w 91"/>
                <a:gd name="T61" fmla="*/ 60 h 73"/>
                <a:gd name="T62" fmla="*/ 45 w 91"/>
                <a:gd name="T63" fmla="*/ 60 h 73"/>
                <a:gd name="T64" fmla="*/ 45 w 91"/>
                <a:gd name="T65" fmla="*/ 61 h 73"/>
                <a:gd name="T66" fmla="*/ 47 w 91"/>
                <a:gd name="T67" fmla="*/ 65 h 73"/>
                <a:gd name="T68" fmla="*/ 51 w 91"/>
                <a:gd name="T69" fmla="*/ 70 h 73"/>
                <a:gd name="T70" fmla="*/ 53 w 91"/>
                <a:gd name="T71" fmla="*/ 68 h 73"/>
                <a:gd name="T72" fmla="*/ 53 w 91"/>
                <a:gd name="T73" fmla="*/ 68 h 73"/>
                <a:gd name="T74" fmla="*/ 54 w 91"/>
                <a:gd name="T75" fmla="*/ 68 h 73"/>
                <a:gd name="T76" fmla="*/ 58 w 91"/>
                <a:gd name="T77" fmla="*/ 71 h 73"/>
                <a:gd name="T78" fmla="*/ 60 w 91"/>
                <a:gd name="T79" fmla="*/ 73 h 73"/>
                <a:gd name="T80" fmla="*/ 62 w 91"/>
                <a:gd name="T81" fmla="*/ 71 h 73"/>
                <a:gd name="T82" fmla="*/ 65 w 91"/>
                <a:gd name="T8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73">
                  <a:moveTo>
                    <a:pt x="65" y="69"/>
                  </a:moveTo>
                  <a:cubicBezTo>
                    <a:pt x="77" y="67"/>
                    <a:pt x="80" y="62"/>
                    <a:pt x="84" y="56"/>
                  </a:cubicBezTo>
                  <a:cubicBezTo>
                    <a:pt x="86" y="53"/>
                    <a:pt x="88" y="50"/>
                    <a:pt x="91" y="47"/>
                  </a:cubicBezTo>
                  <a:cubicBezTo>
                    <a:pt x="88" y="45"/>
                    <a:pt x="87" y="42"/>
                    <a:pt x="86" y="40"/>
                  </a:cubicBezTo>
                  <a:cubicBezTo>
                    <a:pt x="84" y="35"/>
                    <a:pt x="82" y="32"/>
                    <a:pt x="76" y="32"/>
                  </a:cubicBezTo>
                  <a:lnTo>
                    <a:pt x="69" y="32"/>
                  </a:lnTo>
                  <a:cubicBezTo>
                    <a:pt x="60" y="32"/>
                    <a:pt x="54" y="22"/>
                    <a:pt x="48" y="13"/>
                  </a:cubicBezTo>
                  <a:cubicBezTo>
                    <a:pt x="46" y="10"/>
                    <a:pt x="44" y="6"/>
                    <a:pt x="41" y="3"/>
                  </a:cubicBezTo>
                  <a:cubicBezTo>
                    <a:pt x="40" y="3"/>
                    <a:pt x="39" y="2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3" y="5"/>
                    <a:pt x="31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1" y="15"/>
                    <a:pt x="19" y="19"/>
                    <a:pt x="11" y="19"/>
                  </a:cubicBezTo>
                  <a:cubicBezTo>
                    <a:pt x="10" y="24"/>
                    <a:pt x="9" y="27"/>
                    <a:pt x="8" y="31"/>
                  </a:cubicBezTo>
                  <a:cubicBezTo>
                    <a:pt x="7" y="33"/>
                    <a:pt x="7" y="36"/>
                    <a:pt x="6" y="39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7" y="45"/>
                    <a:pt x="8" y="47"/>
                    <a:pt x="7" y="49"/>
                  </a:cubicBezTo>
                  <a:cubicBezTo>
                    <a:pt x="5" y="52"/>
                    <a:pt x="2" y="52"/>
                    <a:pt x="1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3"/>
                    <a:pt x="1" y="54"/>
                    <a:pt x="2" y="55"/>
                  </a:cubicBezTo>
                  <a:cubicBezTo>
                    <a:pt x="4" y="57"/>
                    <a:pt x="6" y="59"/>
                    <a:pt x="6" y="63"/>
                  </a:cubicBezTo>
                  <a:cubicBezTo>
                    <a:pt x="6" y="64"/>
                    <a:pt x="6" y="66"/>
                    <a:pt x="5" y="67"/>
                  </a:cubicBezTo>
                  <a:cubicBezTo>
                    <a:pt x="5" y="68"/>
                    <a:pt x="4" y="68"/>
                    <a:pt x="4" y="69"/>
                  </a:cubicBezTo>
                  <a:cubicBezTo>
                    <a:pt x="4" y="71"/>
                    <a:pt x="5" y="72"/>
                    <a:pt x="8" y="72"/>
                  </a:cubicBezTo>
                  <a:cubicBezTo>
                    <a:pt x="9" y="72"/>
                    <a:pt x="9" y="72"/>
                    <a:pt x="10" y="72"/>
                  </a:cubicBezTo>
                  <a:cubicBezTo>
                    <a:pt x="10" y="72"/>
                    <a:pt x="11" y="72"/>
                    <a:pt x="11" y="72"/>
                  </a:cubicBezTo>
                  <a:cubicBezTo>
                    <a:pt x="20" y="72"/>
                    <a:pt x="28" y="68"/>
                    <a:pt x="35" y="64"/>
                  </a:cubicBezTo>
                  <a:cubicBezTo>
                    <a:pt x="38" y="63"/>
                    <a:pt x="41" y="61"/>
                    <a:pt x="44" y="60"/>
                  </a:cubicBezTo>
                  <a:lnTo>
                    <a:pt x="45" y="60"/>
                  </a:lnTo>
                  <a:lnTo>
                    <a:pt x="45" y="61"/>
                  </a:lnTo>
                  <a:cubicBezTo>
                    <a:pt x="46" y="62"/>
                    <a:pt x="47" y="64"/>
                    <a:pt x="47" y="65"/>
                  </a:cubicBezTo>
                  <a:cubicBezTo>
                    <a:pt x="48" y="67"/>
                    <a:pt x="49" y="69"/>
                    <a:pt x="51" y="70"/>
                  </a:cubicBezTo>
                  <a:cubicBezTo>
                    <a:pt x="52" y="70"/>
                    <a:pt x="52" y="69"/>
                    <a:pt x="53" y="68"/>
                  </a:cubicBezTo>
                  <a:lnTo>
                    <a:pt x="53" y="68"/>
                  </a:lnTo>
                  <a:lnTo>
                    <a:pt x="54" y="68"/>
                  </a:lnTo>
                  <a:cubicBezTo>
                    <a:pt x="56" y="69"/>
                    <a:pt x="57" y="70"/>
                    <a:pt x="58" y="71"/>
                  </a:cubicBezTo>
                  <a:cubicBezTo>
                    <a:pt x="59" y="72"/>
                    <a:pt x="59" y="73"/>
                    <a:pt x="60" y="73"/>
                  </a:cubicBezTo>
                  <a:cubicBezTo>
                    <a:pt x="61" y="73"/>
                    <a:pt x="62" y="72"/>
                    <a:pt x="62" y="71"/>
                  </a:cubicBezTo>
                  <a:cubicBezTo>
                    <a:pt x="63" y="71"/>
                    <a:pt x="63" y="69"/>
                    <a:pt x="6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Freeform 1124"/>
            <p:cNvSpPr>
              <a:spLocks/>
            </p:cNvSpPr>
            <p:nvPr/>
          </p:nvSpPr>
          <p:spPr bwMode="auto">
            <a:xfrm>
              <a:off x="7845531" y="4570471"/>
              <a:ext cx="26312" cy="31951"/>
            </a:xfrm>
            <a:custGeom>
              <a:avLst/>
              <a:gdLst>
                <a:gd name="T0" fmla="*/ 61 w 61"/>
                <a:gd name="T1" fmla="*/ 54 h 74"/>
                <a:gd name="T2" fmla="*/ 59 w 61"/>
                <a:gd name="T3" fmla="*/ 52 h 74"/>
                <a:gd name="T4" fmla="*/ 52 w 61"/>
                <a:gd name="T5" fmla="*/ 50 h 74"/>
                <a:gd name="T6" fmla="*/ 51 w 61"/>
                <a:gd name="T7" fmla="*/ 50 h 74"/>
                <a:gd name="T8" fmla="*/ 51 w 61"/>
                <a:gd name="T9" fmla="*/ 49 h 74"/>
                <a:gd name="T10" fmla="*/ 46 w 61"/>
                <a:gd name="T11" fmla="*/ 41 h 74"/>
                <a:gd name="T12" fmla="*/ 41 w 61"/>
                <a:gd name="T13" fmla="*/ 36 h 74"/>
                <a:gd name="T14" fmla="*/ 40 w 61"/>
                <a:gd name="T15" fmla="*/ 31 h 74"/>
                <a:gd name="T16" fmla="*/ 37 w 61"/>
                <a:gd name="T17" fmla="*/ 27 h 74"/>
                <a:gd name="T18" fmla="*/ 33 w 61"/>
                <a:gd name="T19" fmla="*/ 26 h 74"/>
                <a:gd name="T20" fmla="*/ 26 w 61"/>
                <a:gd name="T21" fmla="*/ 20 h 74"/>
                <a:gd name="T22" fmla="*/ 27 w 61"/>
                <a:gd name="T23" fmla="*/ 17 h 74"/>
                <a:gd name="T24" fmla="*/ 28 w 61"/>
                <a:gd name="T25" fmla="*/ 13 h 74"/>
                <a:gd name="T26" fmla="*/ 27 w 61"/>
                <a:gd name="T27" fmla="*/ 9 h 74"/>
                <a:gd name="T28" fmla="*/ 26 w 61"/>
                <a:gd name="T29" fmla="*/ 8 h 74"/>
                <a:gd name="T30" fmla="*/ 18 w 61"/>
                <a:gd name="T31" fmla="*/ 11 h 74"/>
                <a:gd name="T32" fmla="*/ 9 w 61"/>
                <a:gd name="T33" fmla="*/ 1 h 74"/>
                <a:gd name="T34" fmla="*/ 7 w 61"/>
                <a:gd name="T35" fmla="*/ 7 h 74"/>
                <a:gd name="T36" fmla="*/ 8 w 61"/>
                <a:gd name="T37" fmla="*/ 0 h 74"/>
                <a:gd name="T38" fmla="*/ 6 w 61"/>
                <a:gd name="T39" fmla="*/ 3 h 74"/>
                <a:gd name="T40" fmla="*/ 0 w 61"/>
                <a:gd name="T41" fmla="*/ 14 h 74"/>
                <a:gd name="T42" fmla="*/ 6 w 61"/>
                <a:gd name="T43" fmla="*/ 28 h 74"/>
                <a:gd name="T44" fmla="*/ 13 w 61"/>
                <a:gd name="T45" fmla="*/ 42 h 74"/>
                <a:gd name="T46" fmla="*/ 11 w 61"/>
                <a:gd name="T47" fmla="*/ 49 h 74"/>
                <a:gd name="T48" fmla="*/ 11 w 61"/>
                <a:gd name="T49" fmla="*/ 57 h 74"/>
                <a:gd name="T50" fmla="*/ 16 w 61"/>
                <a:gd name="T51" fmla="*/ 63 h 74"/>
                <a:gd name="T52" fmla="*/ 17 w 61"/>
                <a:gd name="T53" fmla="*/ 64 h 74"/>
                <a:gd name="T54" fmla="*/ 17 w 61"/>
                <a:gd name="T55" fmla="*/ 64 h 74"/>
                <a:gd name="T56" fmla="*/ 24 w 61"/>
                <a:gd name="T57" fmla="*/ 74 h 74"/>
                <a:gd name="T58" fmla="*/ 41 w 61"/>
                <a:gd name="T59" fmla="*/ 66 h 74"/>
                <a:gd name="T60" fmla="*/ 61 w 61"/>
                <a:gd name="T6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4">
                  <a:moveTo>
                    <a:pt x="61" y="54"/>
                  </a:moveTo>
                  <a:cubicBezTo>
                    <a:pt x="61" y="53"/>
                    <a:pt x="60" y="53"/>
                    <a:pt x="59" y="52"/>
                  </a:cubicBezTo>
                  <a:cubicBezTo>
                    <a:pt x="57" y="51"/>
                    <a:pt x="55" y="50"/>
                    <a:pt x="52" y="50"/>
                  </a:cubicBezTo>
                  <a:lnTo>
                    <a:pt x="51" y="50"/>
                  </a:lnTo>
                  <a:lnTo>
                    <a:pt x="51" y="49"/>
                  </a:lnTo>
                  <a:cubicBezTo>
                    <a:pt x="51" y="44"/>
                    <a:pt x="49" y="42"/>
                    <a:pt x="46" y="41"/>
                  </a:cubicBezTo>
                  <a:cubicBezTo>
                    <a:pt x="44" y="40"/>
                    <a:pt x="42" y="38"/>
                    <a:pt x="41" y="36"/>
                  </a:cubicBezTo>
                  <a:cubicBezTo>
                    <a:pt x="40" y="34"/>
                    <a:pt x="40" y="32"/>
                    <a:pt x="40" y="31"/>
                  </a:cubicBezTo>
                  <a:cubicBezTo>
                    <a:pt x="40" y="29"/>
                    <a:pt x="40" y="28"/>
                    <a:pt x="37" y="27"/>
                  </a:cubicBezTo>
                  <a:cubicBezTo>
                    <a:pt x="36" y="27"/>
                    <a:pt x="35" y="27"/>
                    <a:pt x="33" y="26"/>
                  </a:cubicBezTo>
                  <a:cubicBezTo>
                    <a:pt x="30" y="26"/>
                    <a:pt x="26" y="26"/>
                    <a:pt x="26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6"/>
                    <a:pt x="28" y="15"/>
                    <a:pt x="28" y="13"/>
                  </a:cubicBezTo>
                  <a:cubicBezTo>
                    <a:pt x="28" y="12"/>
                    <a:pt x="28" y="11"/>
                    <a:pt x="27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4" y="10"/>
                    <a:pt x="22" y="11"/>
                    <a:pt x="18" y="11"/>
                  </a:cubicBezTo>
                  <a:cubicBezTo>
                    <a:pt x="14" y="11"/>
                    <a:pt x="10" y="6"/>
                    <a:pt x="9" y="1"/>
                  </a:cubicBezTo>
                  <a:lnTo>
                    <a:pt x="7" y="7"/>
                  </a:lnTo>
                  <a:lnTo>
                    <a:pt x="8" y="0"/>
                  </a:lnTo>
                  <a:cubicBezTo>
                    <a:pt x="7" y="1"/>
                    <a:pt x="6" y="2"/>
                    <a:pt x="6" y="3"/>
                  </a:cubicBezTo>
                  <a:cubicBezTo>
                    <a:pt x="3" y="6"/>
                    <a:pt x="0" y="9"/>
                    <a:pt x="0" y="14"/>
                  </a:cubicBezTo>
                  <a:cubicBezTo>
                    <a:pt x="0" y="20"/>
                    <a:pt x="3" y="24"/>
                    <a:pt x="6" y="28"/>
                  </a:cubicBezTo>
                  <a:cubicBezTo>
                    <a:pt x="9" y="32"/>
                    <a:pt x="13" y="36"/>
                    <a:pt x="13" y="42"/>
                  </a:cubicBezTo>
                  <a:cubicBezTo>
                    <a:pt x="13" y="45"/>
                    <a:pt x="12" y="48"/>
                    <a:pt x="11" y="49"/>
                  </a:cubicBezTo>
                  <a:lnTo>
                    <a:pt x="11" y="57"/>
                  </a:lnTo>
                  <a:cubicBezTo>
                    <a:pt x="11" y="61"/>
                    <a:pt x="14" y="63"/>
                    <a:pt x="16" y="63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9" y="69"/>
                    <a:pt x="21" y="72"/>
                    <a:pt x="24" y="74"/>
                  </a:cubicBezTo>
                  <a:cubicBezTo>
                    <a:pt x="27" y="69"/>
                    <a:pt x="34" y="67"/>
                    <a:pt x="41" y="66"/>
                  </a:cubicBezTo>
                  <a:cubicBezTo>
                    <a:pt x="50" y="64"/>
                    <a:pt x="60" y="62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Freeform 1125"/>
            <p:cNvSpPr>
              <a:spLocks/>
            </p:cNvSpPr>
            <p:nvPr/>
          </p:nvSpPr>
          <p:spPr bwMode="auto">
            <a:xfrm>
              <a:off x="7819219" y="4559195"/>
              <a:ext cx="30071" cy="37589"/>
            </a:xfrm>
            <a:custGeom>
              <a:avLst/>
              <a:gdLst>
                <a:gd name="T0" fmla="*/ 65 w 71"/>
                <a:gd name="T1" fmla="*/ 60 h 88"/>
                <a:gd name="T2" fmla="*/ 59 w 71"/>
                <a:gd name="T3" fmla="*/ 44 h 88"/>
                <a:gd name="T4" fmla="*/ 65 w 71"/>
                <a:gd name="T5" fmla="*/ 31 h 88"/>
                <a:gd name="T6" fmla="*/ 70 w 71"/>
                <a:gd name="T7" fmla="*/ 25 h 88"/>
                <a:gd name="T8" fmla="*/ 70 w 71"/>
                <a:gd name="T9" fmla="*/ 23 h 88"/>
                <a:gd name="T10" fmla="*/ 70 w 71"/>
                <a:gd name="T11" fmla="*/ 22 h 88"/>
                <a:gd name="T12" fmla="*/ 59 w 71"/>
                <a:gd name="T13" fmla="*/ 13 h 88"/>
                <a:gd name="T14" fmla="*/ 55 w 71"/>
                <a:gd name="T15" fmla="*/ 15 h 88"/>
                <a:gd name="T16" fmla="*/ 51 w 71"/>
                <a:gd name="T17" fmla="*/ 16 h 88"/>
                <a:gd name="T18" fmla="*/ 47 w 71"/>
                <a:gd name="T19" fmla="*/ 13 h 88"/>
                <a:gd name="T20" fmla="*/ 45 w 71"/>
                <a:gd name="T21" fmla="*/ 11 h 88"/>
                <a:gd name="T22" fmla="*/ 38 w 71"/>
                <a:gd name="T23" fmla="*/ 9 h 88"/>
                <a:gd name="T24" fmla="*/ 30 w 71"/>
                <a:gd name="T25" fmla="*/ 0 h 88"/>
                <a:gd name="T26" fmla="*/ 28 w 71"/>
                <a:gd name="T27" fmla="*/ 2 h 88"/>
                <a:gd name="T28" fmla="*/ 24 w 71"/>
                <a:gd name="T29" fmla="*/ 4 h 88"/>
                <a:gd name="T30" fmla="*/ 17 w 71"/>
                <a:gd name="T31" fmla="*/ 4 h 88"/>
                <a:gd name="T32" fmla="*/ 13 w 71"/>
                <a:gd name="T33" fmla="*/ 3 h 88"/>
                <a:gd name="T34" fmla="*/ 7 w 71"/>
                <a:gd name="T35" fmla="*/ 13 h 88"/>
                <a:gd name="T36" fmla="*/ 0 w 71"/>
                <a:gd name="T37" fmla="*/ 22 h 88"/>
                <a:gd name="T38" fmla="*/ 9 w 71"/>
                <a:gd name="T39" fmla="*/ 31 h 88"/>
                <a:gd name="T40" fmla="*/ 10 w 71"/>
                <a:gd name="T41" fmla="*/ 33 h 88"/>
                <a:gd name="T42" fmla="*/ 14 w 71"/>
                <a:gd name="T43" fmla="*/ 36 h 88"/>
                <a:gd name="T44" fmla="*/ 22 w 71"/>
                <a:gd name="T45" fmla="*/ 48 h 88"/>
                <a:gd name="T46" fmla="*/ 21 w 71"/>
                <a:gd name="T47" fmla="*/ 53 h 88"/>
                <a:gd name="T48" fmla="*/ 19 w 71"/>
                <a:gd name="T49" fmla="*/ 58 h 88"/>
                <a:gd name="T50" fmla="*/ 24 w 71"/>
                <a:gd name="T51" fmla="*/ 67 h 88"/>
                <a:gd name="T52" fmla="*/ 29 w 71"/>
                <a:gd name="T53" fmla="*/ 78 h 88"/>
                <a:gd name="T54" fmla="*/ 27 w 71"/>
                <a:gd name="T55" fmla="*/ 82 h 88"/>
                <a:gd name="T56" fmla="*/ 25 w 71"/>
                <a:gd name="T57" fmla="*/ 86 h 88"/>
                <a:gd name="T58" fmla="*/ 27 w 71"/>
                <a:gd name="T59" fmla="*/ 88 h 88"/>
                <a:gd name="T60" fmla="*/ 29 w 71"/>
                <a:gd name="T61" fmla="*/ 86 h 88"/>
                <a:gd name="T62" fmla="*/ 32 w 71"/>
                <a:gd name="T63" fmla="*/ 84 h 88"/>
                <a:gd name="T64" fmla="*/ 39 w 71"/>
                <a:gd name="T65" fmla="*/ 84 h 88"/>
                <a:gd name="T66" fmla="*/ 43 w 71"/>
                <a:gd name="T67" fmla="*/ 83 h 88"/>
                <a:gd name="T68" fmla="*/ 50 w 71"/>
                <a:gd name="T69" fmla="*/ 82 h 88"/>
                <a:gd name="T70" fmla="*/ 55 w 71"/>
                <a:gd name="T71" fmla="*/ 83 h 88"/>
                <a:gd name="T72" fmla="*/ 61 w 71"/>
                <a:gd name="T73" fmla="*/ 84 h 88"/>
                <a:gd name="T74" fmla="*/ 71 w 71"/>
                <a:gd name="T75" fmla="*/ 72 h 88"/>
                <a:gd name="T76" fmla="*/ 65 w 71"/>
                <a:gd name="T7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8">
                  <a:moveTo>
                    <a:pt x="65" y="60"/>
                  </a:moveTo>
                  <a:cubicBezTo>
                    <a:pt x="62" y="55"/>
                    <a:pt x="59" y="51"/>
                    <a:pt x="59" y="44"/>
                  </a:cubicBezTo>
                  <a:cubicBezTo>
                    <a:pt x="59" y="38"/>
                    <a:pt x="62" y="35"/>
                    <a:pt x="65" y="31"/>
                  </a:cubicBezTo>
                  <a:cubicBezTo>
                    <a:pt x="67" y="29"/>
                    <a:pt x="69" y="27"/>
                    <a:pt x="70" y="25"/>
                  </a:cubicBezTo>
                  <a:lnTo>
                    <a:pt x="70" y="23"/>
                  </a:lnTo>
                  <a:lnTo>
                    <a:pt x="70" y="22"/>
                  </a:lnTo>
                  <a:cubicBezTo>
                    <a:pt x="68" y="17"/>
                    <a:pt x="66" y="13"/>
                    <a:pt x="59" y="13"/>
                  </a:cubicBezTo>
                  <a:cubicBezTo>
                    <a:pt x="58" y="13"/>
                    <a:pt x="56" y="14"/>
                    <a:pt x="55" y="15"/>
                  </a:cubicBezTo>
                  <a:cubicBezTo>
                    <a:pt x="54" y="15"/>
                    <a:pt x="53" y="16"/>
                    <a:pt x="51" y="16"/>
                  </a:cubicBezTo>
                  <a:cubicBezTo>
                    <a:pt x="49" y="16"/>
                    <a:pt x="48" y="15"/>
                    <a:pt x="47" y="13"/>
                  </a:cubicBezTo>
                  <a:cubicBezTo>
                    <a:pt x="46" y="12"/>
                    <a:pt x="46" y="12"/>
                    <a:pt x="45" y="11"/>
                  </a:cubicBezTo>
                  <a:cubicBezTo>
                    <a:pt x="42" y="10"/>
                    <a:pt x="40" y="10"/>
                    <a:pt x="38" y="9"/>
                  </a:cubicBezTo>
                  <a:cubicBezTo>
                    <a:pt x="34" y="9"/>
                    <a:pt x="32" y="8"/>
                    <a:pt x="30" y="0"/>
                  </a:cubicBezTo>
                  <a:cubicBezTo>
                    <a:pt x="29" y="1"/>
                    <a:pt x="29" y="1"/>
                    <a:pt x="28" y="2"/>
                  </a:cubicBezTo>
                  <a:cubicBezTo>
                    <a:pt x="27" y="3"/>
                    <a:pt x="26" y="4"/>
                    <a:pt x="24" y="4"/>
                  </a:cubicBezTo>
                  <a:lnTo>
                    <a:pt x="17" y="4"/>
                  </a:lnTo>
                  <a:cubicBezTo>
                    <a:pt x="16" y="4"/>
                    <a:pt x="14" y="4"/>
                    <a:pt x="13" y="3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5" y="16"/>
                    <a:pt x="3" y="20"/>
                    <a:pt x="0" y="22"/>
                  </a:cubicBezTo>
                  <a:cubicBezTo>
                    <a:pt x="6" y="24"/>
                    <a:pt x="7" y="27"/>
                    <a:pt x="9" y="31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8" y="37"/>
                    <a:pt x="22" y="40"/>
                    <a:pt x="22" y="48"/>
                  </a:cubicBezTo>
                  <a:cubicBezTo>
                    <a:pt x="22" y="50"/>
                    <a:pt x="22" y="51"/>
                    <a:pt x="21" y="53"/>
                  </a:cubicBezTo>
                  <a:cubicBezTo>
                    <a:pt x="20" y="54"/>
                    <a:pt x="19" y="56"/>
                    <a:pt x="19" y="58"/>
                  </a:cubicBezTo>
                  <a:cubicBezTo>
                    <a:pt x="19" y="63"/>
                    <a:pt x="21" y="65"/>
                    <a:pt x="24" y="67"/>
                  </a:cubicBezTo>
                  <a:cubicBezTo>
                    <a:pt x="27" y="69"/>
                    <a:pt x="29" y="72"/>
                    <a:pt x="29" y="78"/>
                  </a:cubicBezTo>
                  <a:cubicBezTo>
                    <a:pt x="29" y="80"/>
                    <a:pt x="28" y="81"/>
                    <a:pt x="27" y="82"/>
                  </a:cubicBezTo>
                  <a:cubicBezTo>
                    <a:pt x="26" y="83"/>
                    <a:pt x="25" y="84"/>
                    <a:pt x="25" y="86"/>
                  </a:cubicBezTo>
                  <a:cubicBezTo>
                    <a:pt x="25" y="87"/>
                    <a:pt x="25" y="88"/>
                    <a:pt x="27" y="88"/>
                  </a:cubicBezTo>
                  <a:cubicBezTo>
                    <a:pt x="27" y="88"/>
                    <a:pt x="28" y="87"/>
                    <a:pt x="29" y="86"/>
                  </a:cubicBezTo>
                  <a:cubicBezTo>
                    <a:pt x="29" y="85"/>
                    <a:pt x="30" y="84"/>
                    <a:pt x="32" y="84"/>
                  </a:cubicBezTo>
                  <a:lnTo>
                    <a:pt x="39" y="84"/>
                  </a:lnTo>
                  <a:cubicBezTo>
                    <a:pt x="41" y="84"/>
                    <a:pt x="42" y="84"/>
                    <a:pt x="43" y="83"/>
                  </a:cubicBezTo>
                  <a:cubicBezTo>
                    <a:pt x="45" y="82"/>
                    <a:pt x="48" y="82"/>
                    <a:pt x="50" y="82"/>
                  </a:cubicBezTo>
                  <a:cubicBezTo>
                    <a:pt x="52" y="82"/>
                    <a:pt x="54" y="82"/>
                    <a:pt x="55" y="83"/>
                  </a:cubicBezTo>
                  <a:cubicBezTo>
                    <a:pt x="57" y="83"/>
                    <a:pt x="58" y="84"/>
                    <a:pt x="61" y="84"/>
                  </a:cubicBezTo>
                  <a:cubicBezTo>
                    <a:pt x="68" y="84"/>
                    <a:pt x="71" y="80"/>
                    <a:pt x="71" y="72"/>
                  </a:cubicBezTo>
                  <a:cubicBezTo>
                    <a:pt x="71" y="67"/>
                    <a:pt x="68" y="64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Freeform 1126"/>
            <p:cNvSpPr>
              <a:spLocks/>
            </p:cNvSpPr>
            <p:nvPr/>
          </p:nvSpPr>
          <p:spPr bwMode="auto">
            <a:xfrm>
              <a:off x="7856808" y="4572352"/>
              <a:ext cx="30071" cy="20675"/>
            </a:xfrm>
            <a:custGeom>
              <a:avLst/>
              <a:gdLst>
                <a:gd name="T0" fmla="*/ 6 w 71"/>
                <a:gd name="T1" fmla="*/ 20 h 48"/>
                <a:gd name="T2" fmla="*/ 10 w 71"/>
                <a:gd name="T3" fmla="*/ 21 h 48"/>
                <a:gd name="T4" fmla="*/ 14 w 71"/>
                <a:gd name="T5" fmla="*/ 27 h 48"/>
                <a:gd name="T6" fmla="*/ 15 w 71"/>
                <a:gd name="T7" fmla="*/ 31 h 48"/>
                <a:gd name="T8" fmla="*/ 19 w 71"/>
                <a:gd name="T9" fmla="*/ 35 h 48"/>
                <a:gd name="T10" fmla="*/ 25 w 71"/>
                <a:gd name="T11" fmla="*/ 44 h 48"/>
                <a:gd name="T12" fmla="*/ 33 w 71"/>
                <a:gd name="T13" fmla="*/ 46 h 48"/>
                <a:gd name="T14" fmla="*/ 35 w 71"/>
                <a:gd name="T15" fmla="*/ 48 h 48"/>
                <a:gd name="T16" fmla="*/ 39 w 71"/>
                <a:gd name="T17" fmla="*/ 44 h 48"/>
                <a:gd name="T18" fmla="*/ 44 w 71"/>
                <a:gd name="T19" fmla="*/ 41 h 48"/>
                <a:gd name="T20" fmla="*/ 49 w 71"/>
                <a:gd name="T21" fmla="*/ 45 h 48"/>
                <a:gd name="T22" fmla="*/ 51 w 71"/>
                <a:gd name="T23" fmla="*/ 47 h 48"/>
                <a:gd name="T24" fmla="*/ 59 w 71"/>
                <a:gd name="T25" fmla="*/ 38 h 48"/>
                <a:gd name="T26" fmla="*/ 59 w 71"/>
                <a:gd name="T27" fmla="*/ 37 h 48"/>
                <a:gd name="T28" fmla="*/ 69 w 71"/>
                <a:gd name="T29" fmla="*/ 37 h 48"/>
                <a:gd name="T30" fmla="*/ 71 w 71"/>
                <a:gd name="T31" fmla="*/ 37 h 48"/>
                <a:gd name="T32" fmla="*/ 64 w 71"/>
                <a:gd name="T33" fmla="*/ 32 h 48"/>
                <a:gd name="T34" fmla="*/ 56 w 71"/>
                <a:gd name="T35" fmla="*/ 27 h 48"/>
                <a:gd name="T36" fmla="*/ 55 w 71"/>
                <a:gd name="T37" fmla="*/ 27 h 48"/>
                <a:gd name="T38" fmla="*/ 55 w 71"/>
                <a:gd name="T39" fmla="*/ 19 h 48"/>
                <a:gd name="T40" fmla="*/ 57 w 71"/>
                <a:gd name="T41" fmla="*/ 21 h 48"/>
                <a:gd name="T42" fmla="*/ 58 w 71"/>
                <a:gd name="T43" fmla="*/ 22 h 48"/>
                <a:gd name="T44" fmla="*/ 59 w 71"/>
                <a:gd name="T45" fmla="*/ 22 h 48"/>
                <a:gd name="T46" fmla="*/ 54 w 71"/>
                <a:gd name="T47" fmla="*/ 18 h 48"/>
                <a:gd name="T48" fmla="*/ 48 w 71"/>
                <a:gd name="T49" fmla="*/ 14 h 48"/>
                <a:gd name="T50" fmla="*/ 46 w 71"/>
                <a:gd name="T51" fmla="*/ 9 h 48"/>
                <a:gd name="T52" fmla="*/ 45 w 71"/>
                <a:gd name="T53" fmla="*/ 5 h 48"/>
                <a:gd name="T54" fmla="*/ 45 w 71"/>
                <a:gd name="T55" fmla="*/ 6 h 48"/>
                <a:gd name="T56" fmla="*/ 37 w 71"/>
                <a:gd name="T57" fmla="*/ 11 h 48"/>
                <a:gd name="T58" fmla="*/ 21 w 71"/>
                <a:gd name="T59" fmla="*/ 3 h 48"/>
                <a:gd name="T60" fmla="*/ 13 w 71"/>
                <a:gd name="T61" fmla="*/ 1 h 48"/>
                <a:gd name="T62" fmla="*/ 4 w 71"/>
                <a:gd name="T63" fmla="*/ 0 h 48"/>
                <a:gd name="T64" fmla="*/ 0 w 71"/>
                <a:gd name="T65" fmla="*/ 3 h 48"/>
                <a:gd name="T66" fmla="*/ 1 w 71"/>
                <a:gd name="T67" fmla="*/ 4 h 48"/>
                <a:gd name="T68" fmla="*/ 3 w 71"/>
                <a:gd name="T69" fmla="*/ 9 h 48"/>
                <a:gd name="T70" fmla="*/ 1 w 71"/>
                <a:gd name="T71" fmla="*/ 14 h 48"/>
                <a:gd name="T72" fmla="*/ 0 w 71"/>
                <a:gd name="T73" fmla="*/ 16 h 48"/>
                <a:gd name="T74" fmla="*/ 6 w 71"/>
                <a:gd name="T7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48">
                  <a:moveTo>
                    <a:pt x="6" y="20"/>
                  </a:moveTo>
                  <a:cubicBezTo>
                    <a:pt x="7" y="20"/>
                    <a:pt x="9" y="20"/>
                    <a:pt x="10" y="21"/>
                  </a:cubicBezTo>
                  <a:cubicBezTo>
                    <a:pt x="14" y="22"/>
                    <a:pt x="14" y="25"/>
                    <a:pt x="14" y="27"/>
                  </a:cubicBezTo>
                  <a:cubicBezTo>
                    <a:pt x="14" y="28"/>
                    <a:pt x="14" y="30"/>
                    <a:pt x="15" y="31"/>
                  </a:cubicBezTo>
                  <a:cubicBezTo>
                    <a:pt x="16" y="33"/>
                    <a:pt x="18" y="34"/>
                    <a:pt x="19" y="35"/>
                  </a:cubicBezTo>
                  <a:cubicBezTo>
                    <a:pt x="22" y="36"/>
                    <a:pt x="25" y="38"/>
                    <a:pt x="25" y="44"/>
                  </a:cubicBezTo>
                  <a:cubicBezTo>
                    <a:pt x="28" y="44"/>
                    <a:pt x="31" y="45"/>
                    <a:pt x="33" y="46"/>
                  </a:cubicBezTo>
                  <a:cubicBezTo>
                    <a:pt x="33" y="47"/>
                    <a:pt x="34" y="47"/>
                    <a:pt x="35" y="48"/>
                  </a:cubicBezTo>
                  <a:cubicBezTo>
                    <a:pt x="37" y="47"/>
                    <a:pt x="38" y="46"/>
                    <a:pt x="39" y="44"/>
                  </a:cubicBezTo>
                  <a:cubicBezTo>
                    <a:pt x="41" y="43"/>
                    <a:pt x="42" y="41"/>
                    <a:pt x="44" y="41"/>
                  </a:cubicBezTo>
                  <a:cubicBezTo>
                    <a:pt x="46" y="41"/>
                    <a:pt x="47" y="43"/>
                    <a:pt x="49" y="45"/>
                  </a:cubicBezTo>
                  <a:cubicBezTo>
                    <a:pt x="50" y="46"/>
                    <a:pt x="50" y="47"/>
                    <a:pt x="51" y="47"/>
                  </a:cubicBezTo>
                  <a:cubicBezTo>
                    <a:pt x="57" y="47"/>
                    <a:pt x="59" y="44"/>
                    <a:pt x="59" y="38"/>
                  </a:cubicBezTo>
                  <a:lnTo>
                    <a:pt x="59" y="37"/>
                  </a:lnTo>
                  <a:lnTo>
                    <a:pt x="69" y="37"/>
                  </a:lnTo>
                  <a:cubicBezTo>
                    <a:pt x="70" y="37"/>
                    <a:pt x="70" y="37"/>
                    <a:pt x="71" y="37"/>
                  </a:cubicBezTo>
                  <a:cubicBezTo>
                    <a:pt x="69" y="33"/>
                    <a:pt x="67" y="32"/>
                    <a:pt x="64" y="32"/>
                  </a:cubicBezTo>
                  <a:cubicBezTo>
                    <a:pt x="61" y="31"/>
                    <a:pt x="58" y="31"/>
                    <a:pt x="56" y="27"/>
                  </a:cubicBezTo>
                  <a:lnTo>
                    <a:pt x="55" y="27"/>
                  </a:lnTo>
                  <a:lnTo>
                    <a:pt x="55" y="19"/>
                  </a:lnTo>
                  <a:lnTo>
                    <a:pt x="57" y="21"/>
                  </a:lnTo>
                  <a:cubicBezTo>
                    <a:pt x="58" y="21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0"/>
                    <a:pt x="56" y="19"/>
                    <a:pt x="54" y="18"/>
                  </a:cubicBezTo>
                  <a:cubicBezTo>
                    <a:pt x="52" y="17"/>
                    <a:pt x="49" y="16"/>
                    <a:pt x="48" y="14"/>
                  </a:cubicBezTo>
                  <a:cubicBezTo>
                    <a:pt x="47" y="13"/>
                    <a:pt x="46" y="11"/>
                    <a:pt x="46" y="9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8"/>
                    <a:pt x="42" y="11"/>
                    <a:pt x="37" y="11"/>
                  </a:cubicBezTo>
                  <a:cubicBezTo>
                    <a:pt x="33" y="11"/>
                    <a:pt x="23" y="7"/>
                    <a:pt x="21" y="3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10" y="1"/>
                    <a:pt x="7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7"/>
                    <a:pt x="3" y="9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9"/>
                    <a:pt x="2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Freeform 1127"/>
            <p:cNvSpPr>
              <a:spLocks/>
            </p:cNvSpPr>
            <p:nvPr/>
          </p:nvSpPr>
          <p:spPr bwMode="auto">
            <a:xfrm>
              <a:off x="7828616" y="4640012"/>
              <a:ext cx="60143" cy="56384"/>
            </a:xfrm>
            <a:custGeom>
              <a:avLst/>
              <a:gdLst>
                <a:gd name="T0" fmla="*/ 61 w 139"/>
                <a:gd name="T1" fmla="*/ 117 h 131"/>
                <a:gd name="T2" fmla="*/ 62 w 139"/>
                <a:gd name="T3" fmla="*/ 129 h 131"/>
                <a:gd name="T4" fmla="*/ 62 w 139"/>
                <a:gd name="T5" fmla="*/ 129 h 131"/>
                <a:gd name="T6" fmla="*/ 70 w 139"/>
                <a:gd name="T7" fmla="*/ 131 h 131"/>
                <a:gd name="T8" fmla="*/ 77 w 139"/>
                <a:gd name="T9" fmla="*/ 124 h 131"/>
                <a:gd name="T10" fmla="*/ 89 w 139"/>
                <a:gd name="T11" fmla="*/ 113 h 131"/>
                <a:gd name="T12" fmla="*/ 97 w 139"/>
                <a:gd name="T13" fmla="*/ 111 h 131"/>
                <a:gd name="T14" fmla="*/ 104 w 139"/>
                <a:gd name="T15" fmla="*/ 109 h 131"/>
                <a:gd name="T16" fmla="*/ 108 w 139"/>
                <a:gd name="T17" fmla="*/ 110 h 131"/>
                <a:gd name="T18" fmla="*/ 112 w 139"/>
                <a:gd name="T19" fmla="*/ 112 h 131"/>
                <a:gd name="T20" fmla="*/ 122 w 139"/>
                <a:gd name="T21" fmla="*/ 110 h 131"/>
                <a:gd name="T22" fmla="*/ 133 w 139"/>
                <a:gd name="T23" fmla="*/ 108 h 131"/>
                <a:gd name="T24" fmla="*/ 134 w 139"/>
                <a:gd name="T25" fmla="*/ 107 h 131"/>
                <a:gd name="T26" fmla="*/ 136 w 139"/>
                <a:gd name="T27" fmla="*/ 107 h 131"/>
                <a:gd name="T28" fmla="*/ 139 w 139"/>
                <a:gd name="T29" fmla="*/ 103 h 131"/>
                <a:gd name="T30" fmla="*/ 132 w 139"/>
                <a:gd name="T31" fmla="*/ 87 h 131"/>
                <a:gd name="T32" fmla="*/ 126 w 139"/>
                <a:gd name="T33" fmla="*/ 73 h 131"/>
                <a:gd name="T34" fmla="*/ 122 w 139"/>
                <a:gd name="T35" fmla="*/ 70 h 131"/>
                <a:gd name="T36" fmla="*/ 113 w 139"/>
                <a:gd name="T37" fmla="*/ 56 h 131"/>
                <a:gd name="T38" fmla="*/ 116 w 139"/>
                <a:gd name="T39" fmla="*/ 51 h 131"/>
                <a:gd name="T40" fmla="*/ 117 w 139"/>
                <a:gd name="T41" fmla="*/ 51 h 131"/>
                <a:gd name="T42" fmla="*/ 87 w 139"/>
                <a:gd name="T43" fmla="*/ 39 h 131"/>
                <a:gd name="T44" fmla="*/ 87 w 139"/>
                <a:gd name="T45" fmla="*/ 38 h 131"/>
                <a:gd name="T46" fmla="*/ 71 w 139"/>
                <a:gd name="T47" fmla="*/ 31 h 131"/>
                <a:gd name="T48" fmla="*/ 54 w 139"/>
                <a:gd name="T49" fmla="*/ 20 h 131"/>
                <a:gd name="T50" fmla="*/ 46 w 139"/>
                <a:gd name="T51" fmla="*/ 15 h 131"/>
                <a:gd name="T52" fmla="*/ 37 w 139"/>
                <a:gd name="T53" fmla="*/ 12 h 131"/>
                <a:gd name="T54" fmla="*/ 24 w 139"/>
                <a:gd name="T55" fmla="*/ 0 h 131"/>
                <a:gd name="T56" fmla="*/ 20 w 139"/>
                <a:gd name="T57" fmla="*/ 1 h 131"/>
                <a:gd name="T58" fmla="*/ 17 w 139"/>
                <a:gd name="T59" fmla="*/ 2 h 131"/>
                <a:gd name="T60" fmla="*/ 2 w 139"/>
                <a:gd name="T61" fmla="*/ 12 h 131"/>
                <a:gd name="T62" fmla="*/ 2 w 139"/>
                <a:gd name="T63" fmla="*/ 18 h 131"/>
                <a:gd name="T64" fmla="*/ 1 w 139"/>
                <a:gd name="T65" fmla="*/ 22 h 131"/>
                <a:gd name="T66" fmla="*/ 0 w 139"/>
                <a:gd name="T67" fmla="*/ 29 h 131"/>
                <a:gd name="T68" fmla="*/ 7 w 139"/>
                <a:gd name="T69" fmla="*/ 36 h 131"/>
                <a:gd name="T70" fmla="*/ 15 w 139"/>
                <a:gd name="T71" fmla="*/ 41 h 131"/>
                <a:gd name="T72" fmla="*/ 23 w 139"/>
                <a:gd name="T73" fmla="*/ 47 h 131"/>
                <a:gd name="T74" fmla="*/ 34 w 139"/>
                <a:gd name="T75" fmla="*/ 62 h 131"/>
                <a:gd name="T76" fmla="*/ 30 w 139"/>
                <a:gd name="T77" fmla="*/ 68 h 131"/>
                <a:gd name="T78" fmla="*/ 28 w 139"/>
                <a:gd name="T79" fmla="*/ 72 h 131"/>
                <a:gd name="T80" fmla="*/ 32 w 139"/>
                <a:gd name="T81" fmla="*/ 75 h 131"/>
                <a:gd name="T82" fmla="*/ 37 w 139"/>
                <a:gd name="T83" fmla="*/ 75 h 131"/>
                <a:gd name="T84" fmla="*/ 40 w 139"/>
                <a:gd name="T85" fmla="*/ 81 h 131"/>
                <a:gd name="T86" fmla="*/ 44 w 139"/>
                <a:gd name="T87" fmla="*/ 87 h 131"/>
                <a:gd name="T88" fmla="*/ 49 w 139"/>
                <a:gd name="T89" fmla="*/ 87 h 131"/>
                <a:gd name="T90" fmla="*/ 49 w 139"/>
                <a:gd name="T91" fmla="*/ 88 h 131"/>
                <a:gd name="T92" fmla="*/ 60 w 139"/>
                <a:gd name="T93" fmla="*/ 106 h 131"/>
                <a:gd name="T94" fmla="*/ 60 w 139"/>
                <a:gd name="T95" fmla="*/ 106 h 131"/>
                <a:gd name="T96" fmla="*/ 61 w 139"/>
                <a:gd name="T97" fmla="*/ 106 h 131"/>
                <a:gd name="T98" fmla="*/ 62 w 139"/>
                <a:gd name="T99" fmla="*/ 107 h 131"/>
                <a:gd name="T100" fmla="*/ 62 w 139"/>
                <a:gd name="T101" fmla="*/ 108 h 131"/>
                <a:gd name="T102" fmla="*/ 61 w 139"/>
                <a:gd name="T103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31">
                  <a:moveTo>
                    <a:pt x="61" y="117"/>
                  </a:moveTo>
                  <a:cubicBezTo>
                    <a:pt x="62" y="120"/>
                    <a:pt x="62" y="124"/>
                    <a:pt x="62" y="129"/>
                  </a:cubicBezTo>
                  <a:lnTo>
                    <a:pt x="62" y="129"/>
                  </a:lnTo>
                  <a:cubicBezTo>
                    <a:pt x="64" y="130"/>
                    <a:pt x="67" y="131"/>
                    <a:pt x="70" y="131"/>
                  </a:cubicBezTo>
                  <a:cubicBezTo>
                    <a:pt x="74" y="131"/>
                    <a:pt x="76" y="128"/>
                    <a:pt x="77" y="124"/>
                  </a:cubicBezTo>
                  <a:cubicBezTo>
                    <a:pt x="79" y="119"/>
                    <a:pt x="81" y="113"/>
                    <a:pt x="89" y="113"/>
                  </a:cubicBezTo>
                  <a:cubicBezTo>
                    <a:pt x="92" y="113"/>
                    <a:pt x="95" y="112"/>
                    <a:pt x="97" y="111"/>
                  </a:cubicBezTo>
                  <a:cubicBezTo>
                    <a:pt x="99" y="110"/>
                    <a:pt x="101" y="109"/>
                    <a:pt x="104" y="109"/>
                  </a:cubicBezTo>
                  <a:cubicBezTo>
                    <a:pt x="106" y="109"/>
                    <a:pt x="107" y="110"/>
                    <a:pt x="108" y="110"/>
                  </a:cubicBezTo>
                  <a:cubicBezTo>
                    <a:pt x="109" y="111"/>
                    <a:pt x="111" y="112"/>
                    <a:pt x="112" y="112"/>
                  </a:cubicBezTo>
                  <a:cubicBezTo>
                    <a:pt x="116" y="112"/>
                    <a:pt x="119" y="111"/>
                    <a:pt x="122" y="110"/>
                  </a:cubicBezTo>
                  <a:cubicBezTo>
                    <a:pt x="125" y="109"/>
                    <a:pt x="128" y="108"/>
                    <a:pt x="133" y="108"/>
                  </a:cubicBezTo>
                  <a:cubicBezTo>
                    <a:pt x="133" y="108"/>
                    <a:pt x="134" y="108"/>
                    <a:pt x="134" y="107"/>
                  </a:cubicBezTo>
                  <a:cubicBezTo>
                    <a:pt x="135" y="107"/>
                    <a:pt x="135" y="107"/>
                    <a:pt x="136" y="107"/>
                  </a:cubicBezTo>
                  <a:cubicBezTo>
                    <a:pt x="136" y="105"/>
                    <a:pt x="137" y="104"/>
                    <a:pt x="139" y="103"/>
                  </a:cubicBezTo>
                  <a:cubicBezTo>
                    <a:pt x="136" y="99"/>
                    <a:pt x="134" y="93"/>
                    <a:pt x="132" y="87"/>
                  </a:cubicBezTo>
                  <a:cubicBezTo>
                    <a:pt x="130" y="82"/>
                    <a:pt x="129" y="77"/>
                    <a:pt x="126" y="73"/>
                  </a:cubicBezTo>
                  <a:cubicBezTo>
                    <a:pt x="125" y="72"/>
                    <a:pt x="124" y="71"/>
                    <a:pt x="122" y="70"/>
                  </a:cubicBezTo>
                  <a:cubicBezTo>
                    <a:pt x="118" y="67"/>
                    <a:pt x="113" y="62"/>
                    <a:pt x="113" y="56"/>
                  </a:cubicBezTo>
                  <a:cubicBezTo>
                    <a:pt x="113" y="53"/>
                    <a:pt x="115" y="52"/>
                    <a:pt x="116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09" y="50"/>
                    <a:pt x="87" y="45"/>
                    <a:pt x="87" y="39"/>
                  </a:cubicBezTo>
                  <a:lnTo>
                    <a:pt x="87" y="38"/>
                  </a:lnTo>
                  <a:cubicBezTo>
                    <a:pt x="85" y="32"/>
                    <a:pt x="78" y="32"/>
                    <a:pt x="71" y="31"/>
                  </a:cubicBezTo>
                  <a:cubicBezTo>
                    <a:pt x="63" y="30"/>
                    <a:pt x="55" y="29"/>
                    <a:pt x="54" y="20"/>
                  </a:cubicBezTo>
                  <a:cubicBezTo>
                    <a:pt x="53" y="17"/>
                    <a:pt x="50" y="16"/>
                    <a:pt x="46" y="15"/>
                  </a:cubicBezTo>
                  <a:cubicBezTo>
                    <a:pt x="43" y="15"/>
                    <a:pt x="39" y="14"/>
                    <a:pt x="37" y="12"/>
                  </a:cubicBezTo>
                  <a:cubicBezTo>
                    <a:pt x="35" y="8"/>
                    <a:pt x="29" y="0"/>
                    <a:pt x="24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1"/>
                    <a:pt x="18" y="2"/>
                    <a:pt x="17" y="2"/>
                  </a:cubicBezTo>
                  <a:lnTo>
                    <a:pt x="2" y="12"/>
                  </a:lnTo>
                  <a:lnTo>
                    <a:pt x="2" y="18"/>
                  </a:lnTo>
                  <a:cubicBezTo>
                    <a:pt x="2" y="19"/>
                    <a:pt x="2" y="21"/>
                    <a:pt x="1" y="22"/>
                  </a:cubicBezTo>
                  <a:cubicBezTo>
                    <a:pt x="1" y="24"/>
                    <a:pt x="0" y="26"/>
                    <a:pt x="0" y="29"/>
                  </a:cubicBezTo>
                  <a:cubicBezTo>
                    <a:pt x="0" y="34"/>
                    <a:pt x="3" y="35"/>
                    <a:pt x="7" y="36"/>
                  </a:cubicBezTo>
                  <a:cubicBezTo>
                    <a:pt x="10" y="37"/>
                    <a:pt x="13" y="38"/>
                    <a:pt x="15" y="41"/>
                  </a:cubicBezTo>
                  <a:cubicBezTo>
                    <a:pt x="16" y="43"/>
                    <a:pt x="20" y="45"/>
                    <a:pt x="23" y="47"/>
                  </a:cubicBezTo>
                  <a:cubicBezTo>
                    <a:pt x="28" y="50"/>
                    <a:pt x="34" y="53"/>
                    <a:pt x="34" y="62"/>
                  </a:cubicBezTo>
                  <a:cubicBezTo>
                    <a:pt x="34" y="65"/>
                    <a:pt x="32" y="66"/>
                    <a:pt x="30" y="68"/>
                  </a:cubicBezTo>
                  <a:cubicBezTo>
                    <a:pt x="29" y="69"/>
                    <a:pt x="28" y="70"/>
                    <a:pt x="28" y="72"/>
                  </a:cubicBezTo>
                  <a:cubicBezTo>
                    <a:pt x="28" y="74"/>
                    <a:pt x="30" y="75"/>
                    <a:pt x="32" y="75"/>
                  </a:cubicBezTo>
                  <a:lnTo>
                    <a:pt x="37" y="75"/>
                  </a:lnTo>
                  <a:cubicBezTo>
                    <a:pt x="40" y="75"/>
                    <a:pt x="40" y="78"/>
                    <a:pt x="40" y="81"/>
                  </a:cubicBezTo>
                  <a:cubicBezTo>
                    <a:pt x="41" y="85"/>
                    <a:pt x="41" y="87"/>
                    <a:pt x="44" y="87"/>
                  </a:cubicBezTo>
                  <a:lnTo>
                    <a:pt x="49" y="87"/>
                  </a:lnTo>
                  <a:lnTo>
                    <a:pt x="49" y="88"/>
                  </a:lnTo>
                  <a:cubicBezTo>
                    <a:pt x="50" y="89"/>
                    <a:pt x="58" y="102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1" y="106"/>
                  </a:cubicBezTo>
                  <a:lnTo>
                    <a:pt x="62" y="107"/>
                  </a:lnTo>
                  <a:lnTo>
                    <a:pt x="62" y="108"/>
                  </a:lnTo>
                  <a:cubicBezTo>
                    <a:pt x="61" y="110"/>
                    <a:pt x="61" y="11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Freeform 1128"/>
            <p:cNvSpPr>
              <a:spLocks/>
            </p:cNvSpPr>
            <p:nvPr/>
          </p:nvSpPr>
          <p:spPr bwMode="auto">
            <a:xfrm>
              <a:off x="7839893" y="4619338"/>
              <a:ext cx="33830" cy="35710"/>
            </a:xfrm>
            <a:custGeom>
              <a:avLst/>
              <a:gdLst>
                <a:gd name="T0" fmla="*/ 64 w 76"/>
                <a:gd name="T1" fmla="*/ 31 h 82"/>
                <a:gd name="T2" fmla="*/ 55 w 76"/>
                <a:gd name="T3" fmla="*/ 26 h 82"/>
                <a:gd name="T4" fmla="*/ 52 w 76"/>
                <a:gd name="T5" fmla="*/ 29 h 82"/>
                <a:gd name="T6" fmla="*/ 48 w 76"/>
                <a:gd name="T7" fmla="*/ 32 h 82"/>
                <a:gd name="T8" fmla="*/ 40 w 76"/>
                <a:gd name="T9" fmla="*/ 20 h 82"/>
                <a:gd name="T10" fmla="*/ 34 w 76"/>
                <a:gd name="T11" fmla="*/ 8 h 82"/>
                <a:gd name="T12" fmla="*/ 32 w 76"/>
                <a:gd name="T13" fmla="*/ 9 h 82"/>
                <a:gd name="T14" fmla="*/ 27 w 76"/>
                <a:gd name="T15" fmla="*/ 11 h 82"/>
                <a:gd name="T16" fmla="*/ 15 w 76"/>
                <a:gd name="T17" fmla="*/ 0 h 82"/>
                <a:gd name="T18" fmla="*/ 10 w 76"/>
                <a:gd name="T19" fmla="*/ 7 h 82"/>
                <a:gd name="T20" fmla="*/ 10 w 76"/>
                <a:gd name="T21" fmla="*/ 32 h 82"/>
                <a:gd name="T22" fmla="*/ 3 w 76"/>
                <a:gd name="T23" fmla="*/ 43 h 82"/>
                <a:gd name="T24" fmla="*/ 0 w 76"/>
                <a:gd name="T25" fmla="*/ 45 h 82"/>
                <a:gd name="T26" fmla="*/ 13 w 76"/>
                <a:gd name="T27" fmla="*/ 58 h 82"/>
                <a:gd name="T28" fmla="*/ 20 w 76"/>
                <a:gd name="T29" fmla="*/ 60 h 82"/>
                <a:gd name="T30" fmla="*/ 30 w 76"/>
                <a:gd name="T31" fmla="*/ 67 h 82"/>
                <a:gd name="T32" fmla="*/ 45 w 76"/>
                <a:gd name="T33" fmla="*/ 75 h 82"/>
                <a:gd name="T34" fmla="*/ 63 w 76"/>
                <a:gd name="T35" fmla="*/ 82 h 82"/>
                <a:gd name="T36" fmla="*/ 68 w 76"/>
                <a:gd name="T37" fmla="*/ 76 h 82"/>
                <a:gd name="T38" fmla="*/ 76 w 76"/>
                <a:gd name="T39" fmla="*/ 67 h 82"/>
                <a:gd name="T40" fmla="*/ 74 w 76"/>
                <a:gd name="T41" fmla="*/ 64 h 82"/>
                <a:gd name="T42" fmla="*/ 72 w 76"/>
                <a:gd name="T43" fmla="*/ 60 h 82"/>
                <a:gd name="T44" fmla="*/ 74 w 76"/>
                <a:gd name="T45" fmla="*/ 54 h 82"/>
                <a:gd name="T46" fmla="*/ 76 w 76"/>
                <a:gd name="T47" fmla="*/ 48 h 82"/>
                <a:gd name="T48" fmla="*/ 72 w 76"/>
                <a:gd name="T49" fmla="*/ 40 h 82"/>
                <a:gd name="T50" fmla="*/ 72 w 76"/>
                <a:gd name="T51" fmla="*/ 40 h 82"/>
                <a:gd name="T52" fmla="*/ 72 w 76"/>
                <a:gd name="T53" fmla="*/ 36 h 82"/>
                <a:gd name="T54" fmla="*/ 64 w 76"/>
                <a:gd name="T55" fmla="*/ 3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82">
                  <a:moveTo>
                    <a:pt x="64" y="31"/>
                  </a:moveTo>
                  <a:cubicBezTo>
                    <a:pt x="61" y="29"/>
                    <a:pt x="59" y="26"/>
                    <a:pt x="55" y="26"/>
                  </a:cubicBezTo>
                  <a:cubicBezTo>
                    <a:pt x="54" y="26"/>
                    <a:pt x="53" y="27"/>
                    <a:pt x="52" y="29"/>
                  </a:cubicBezTo>
                  <a:cubicBezTo>
                    <a:pt x="51" y="30"/>
                    <a:pt x="50" y="32"/>
                    <a:pt x="48" y="32"/>
                  </a:cubicBezTo>
                  <a:cubicBezTo>
                    <a:pt x="42" y="32"/>
                    <a:pt x="41" y="25"/>
                    <a:pt x="40" y="20"/>
                  </a:cubicBezTo>
                  <a:cubicBezTo>
                    <a:pt x="40" y="13"/>
                    <a:pt x="39" y="8"/>
                    <a:pt x="34" y="8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3" y="11"/>
                    <a:pt x="16" y="5"/>
                    <a:pt x="15" y="0"/>
                  </a:cubicBezTo>
                  <a:cubicBezTo>
                    <a:pt x="12" y="2"/>
                    <a:pt x="10" y="4"/>
                    <a:pt x="10" y="7"/>
                  </a:cubicBezTo>
                  <a:lnTo>
                    <a:pt x="10" y="32"/>
                  </a:lnTo>
                  <a:cubicBezTo>
                    <a:pt x="10" y="38"/>
                    <a:pt x="6" y="41"/>
                    <a:pt x="3" y="43"/>
                  </a:cubicBezTo>
                  <a:cubicBezTo>
                    <a:pt x="2" y="44"/>
                    <a:pt x="1" y="44"/>
                    <a:pt x="0" y="45"/>
                  </a:cubicBezTo>
                  <a:cubicBezTo>
                    <a:pt x="7" y="47"/>
                    <a:pt x="12" y="56"/>
                    <a:pt x="13" y="58"/>
                  </a:cubicBezTo>
                  <a:cubicBezTo>
                    <a:pt x="14" y="59"/>
                    <a:pt x="17" y="60"/>
                    <a:pt x="20" y="60"/>
                  </a:cubicBezTo>
                  <a:cubicBezTo>
                    <a:pt x="24" y="61"/>
                    <a:pt x="29" y="61"/>
                    <a:pt x="30" y="67"/>
                  </a:cubicBezTo>
                  <a:cubicBezTo>
                    <a:pt x="31" y="74"/>
                    <a:pt x="38" y="75"/>
                    <a:pt x="45" y="75"/>
                  </a:cubicBezTo>
                  <a:cubicBezTo>
                    <a:pt x="52" y="76"/>
                    <a:pt x="59" y="77"/>
                    <a:pt x="63" y="82"/>
                  </a:cubicBezTo>
                  <a:cubicBezTo>
                    <a:pt x="64" y="80"/>
                    <a:pt x="66" y="78"/>
                    <a:pt x="68" y="76"/>
                  </a:cubicBezTo>
                  <a:cubicBezTo>
                    <a:pt x="72" y="74"/>
                    <a:pt x="76" y="71"/>
                    <a:pt x="76" y="67"/>
                  </a:cubicBezTo>
                  <a:cubicBezTo>
                    <a:pt x="76" y="66"/>
                    <a:pt x="75" y="65"/>
                    <a:pt x="74" y="64"/>
                  </a:cubicBezTo>
                  <a:cubicBezTo>
                    <a:pt x="73" y="64"/>
                    <a:pt x="72" y="62"/>
                    <a:pt x="72" y="60"/>
                  </a:cubicBezTo>
                  <a:cubicBezTo>
                    <a:pt x="72" y="57"/>
                    <a:pt x="73" y="56"/>
                    <a:pt x="74" y="54"/>
                  </a:cubicBezTo>
                  <a:cubicBezTo>
                    <a:pt x="75" y="53"/>
                    <a:pt x="76" y="51"/>
                    <a:pt x="76" y="48"/>
                  </a:cubicBezTo>
                  <a:cubicBezTo>
                    <a:pt x="76" y="42"/>
                    <a:pt x="74" y="41"/>
                    <a:pt x="72" y="40"/>
                  </a:cubicBezTo>
                  <a:lnTo>
                    <a:pt x="72" y="40"/>
                  </a:lnTo>
                  <a:lnTo>
                    <a:pt x="72" y="36"/>
                  </a:lnTo>
                  <a:cubicBezTo>
                    <a:pt x="68" y="35"/>
                    <a:pt x="66" y="33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Freeform 1129"/>
            <p:cNvSpPr>
              <a:spLocks/>
            </p:cNvSpPr>
            <p:nvPr/>
          </p:nvSpPr>
          <p:spPr bwMode="auto">
            <a:xfrm>
              <a:off x="7796665" y="4647530"/>
              <a:ext cx="56384" cy="50746"/>
            </a:xfrm>
            <a:custGeom>
              <a:avLst/>
              <a:gdLst>
                <a:gd name="T0" fmla="*/ 14 w 132"/>
                <a:gd name="T1" fmla="*/ 114 h 122"/>
                <a:gd name="T2" fmla="*/ 18 w 132"/>
                <a:gd name="T3" fmla="*/ 113 h 122"/>
                <a:gd name="T4" fmla="*/ 23 w 132"/>
                <a:gd name="T5" fmla="*/ 111 h 122"/>
                <a:gd name="T6" fmla="*/ 30 w 132"/>
                <a:gd name="T7" fmla="*/ 113 h 122"/>
                <a:gd name="T8" fmla="*/ 34 w 132"/>
                <a:gd name="T9" fmla="*/ 115 h 122"/>
                <a:gd name="T10" fmla="*/ 37 w 132"/>
                <a:gd name="T11" fmla="*/ 110 h 122"/>
                <a:gd name="T12" fmla="*/ 39 w 132"/>
                <a:gd name="T13" fmla="*/ 105 h 122"/>
                <a:gd name="T14" fmla="*/ 40 w 132"/>
                <a:gd name="T15" fmla="*/ 105 h 122"/>
                <a:gd name="T16" fmla="*/ 41 w 132"/>
                <a:gd name="T17" fmla="*/ 106 h 122"/>
                <a:gd name="T18" fmla="*/ 42 w 132"/>
                <a:gd name="T19" fmla="*/ 109 h 122"/>
                <a:gd name="T20" fmla="*/ 46 w 132"/>
                <a:gd name="T21" fmla="*/ 115 h 122"/>
                <a:gd name="T22" fmla="*/ 50 w 132"/>
                <a:gd name="T23" fmla="*/ 114 h 122"/>
                <a:gd name="T24" fmla="*/ 57 w 132"/>
                <a:gd name="T25" fmla="*/ 111 h 122"/>
                <a:gd name="T26" fmla="*/ 64 w 132"/>
                <a:gd name="T27" fmla="*/ 111 h 122"/>
                <a:gd name="T28" fmla="*/ 70 w 132"/>
                <a:gd name="T29" fmla="*/ 112 h 122"/>
                <a:gd name="T30" fmla="*/ 74 w 132"/>
                <a:gd name="T31" fmla="*/ 111 h 122"/>
                <a:gd name="T32" fmla="*/ 78 w 132"/>
                <a:gd name="T33" fmla="*/ 111 h 122"/>
                <a:gd name="T34" fmla="*/ 86 w 132"/>
                <a:gd name="T35" fmla="*/ 119 h 122"/>
                <a:gd name="T36" fmla="*/ 87 w 132"/>
                <a:gd name="T37" fmla="*/ 122 h 122"/>
                <a:gd name="T38" fmla="*/ 90 w 132"/>
                <a:gd name="T39" fmla="*/ 121 h 122"/>
                <a:gd name="T40" fmla="*/ 102 w 132"/>
                <a:gd name="T41" fmla="*/ 108 h 122"/>
                <a:gd name="T42" fmla="*/ 119 w 132"/>
                <a:gd name="T43" fmla="*/ 96 h 122"/>
                <a:gd name="T44" fmla="*/ 125 w 132"/>
                <a:gd name="T45" fmla="*/ 95 h 122"/>
                <a:gd name="T46" fmla="*/ 127 w 132"/>
                <a:gd name="T47" fmla="*/ 93 h 122"/>
                <a:gd name="T48" fmla="*/ 132 w 132"/>
                <a:gd name="T49" fmla="*/ 90 h 122"/>
                <a:gd name="T50" fmla="*/ 132 w 132"/>
                <a:gd name="T51" fmla="*/ 90 h 122"/>
                <a:gd name="T52" fmla="*/ 123 w 132"/>
                <a:gd name="T53" fmla="*/ 74 h 122"/>
                <a:gd name="T54" fmla="*/ 119 w 132"/>
                <a:gd name="T55" fmla="*/ 74 h 122"/>
                <a:gd name="T56" fmla="*/ 113 w 132"/>
                <a:gd name="T57" fmla="*/ 65 h 122"/>
                <a:gd name="T58" fmla="*/ 112 w 132"/>
                <a:gd name="T59" fmla="*/ 62 h 122"/>
                <a:gd name="T60" fmla="*/ 107 w 132"/>
                <a:gd name="T61" fmla="*/ 62 h 122"/>
                <a:gd name="T62" fmla="*/ 100 w 132"/>
                <a:gd name="T63" fmla="*/ 56 h 122"/>
                <a:gd name="T64" fmla="*/ 104 w 132"/>
                <a:gd name="T65" fmla="*/ 50 h 122"/>
                <a:gd name="T66" fmla="*/ 106 w 132"/>
                <a:gd name="T67" fmla="*/ 46 h 122"/>
                <a:gd name="T68" fmla="*/ 97 w 132"/>
                <a:gd name="T69" fmla="*/ 33 h 122"/>
                <a:gd name="T70" fmla="*/ 88 w 132"/>
                <a:gd name="T71" fmla="*/ 26 h 122"/>
                <a:gd name="T72" fmla="*/ 82 w 132"/>
                <a:gd name="T73" fmla="*/ 22 h 122"/>
                <a:gd name="T74" fmla="*/ 73 w 132"/>
                <a:gd name="T75" fmla="*/ 13 h 122"/>
                <a:gd name="T76" fmla="*/ 72 w 132"/>
                <a:gd name="T77" fmla="*/ 11 h 122"/>
                <a:gd name="T78" fmla="*/ 72 w 132"/>
                <a:gd name="T79" fmla="*/ 10 h 122"/>
                <a:gd name="T80" fmla="*/ 64 w 132"/>
                <a:gd name="T81" fmla="*/ 4 h 122"/>
                <a:gd name="T82" fmla="*/ 59 w 132"/>
                <a:gd name="T83" fmla="*/ 0 h 122"/>
                <a:gd name="T84" fmla="*/ 43 w 132"/>
                <a:gd name="T85" fmla="*/ 0 h 122"/>
                <a:gd name="T86" fmla="*/ 36 w 132"/>
                <a:gd name="T87" fmla="*/ 12 h 122"/>
                <a:gd name="T88" fmla="*/ 31 w 132"/>
                <a:gd name="T89" fmla="*/ 22 h 122"/>
                <a:gd name="T90" fmla="*/ 33 w 132"/>
                <a:gd name="T91" fmla="*/ 28 h 122"/>
                <a:gd name="T92" fmla="*/ 36 w 132"/>
                <a:gd name="T93" fmla="*/ 35 h 122"/>
                <a:gd name="T94" fmla="*/ 30 w 132"/>
                <a:gd name="T95" fmla="*/ 46 h 122"/>
                <a:gd name="T96" fmla="*/ 26 w 132"/>
                <a:gd name="T97" fmla="*/ 54 h 122"/>
                <a:gd name="T98" fmla="*/ 26 w 132"/>
                <a:gd name="T99" fmla="*/ 63 h 122"/>
                <a:gd name="T100" fmla="*/ 26 w 132"/>
                <a:gd name="T101" fmla="*/ 66 h 122"/>
                <a:gd name="T102" fmla="*/ 25 w 132"/>
                <a:gd name="T103" fmla="*/ 74 h 122"/>
                <a:gd name="T104" fmla="*/ 20 w 132"/>
                <a:gd name="T105" fmla="*/ 75 h 122"/>
                <a:gd name="T106" fmla="*/ 15 w 132"/>
                <a:gd name="T107" fmla="*/ 74 h 122"/>
                <a:gd name="T108" fmla="*/ 10 w 132"/>
                <a:gd name="T109" fmla="*/ 73 h 122"/>
                <a:gd name="T110" fmla="*/ 0 w 132"/>
                <a:gd name="T111" fmla="*/ 80 h 122"/>
                <a:gd name="T112" fmla="*/ 2 w 132"/>
                <a:gd name="T113" fmla="*/ 84 h 122"/>
                <a:gd name="T114" fmla="*/ 6 w 132"/>
                <a:gd name="T115" fmla="*/ 91 h 122"/>
                <a:gd name="T116" fmla="*/ 5 w 132"/>
                <a:gd name="T117" fmla="*/ 97 h 122"/>
                <a:gd name="T118" fmla="*/ 4 w 132"/>
                <a:gd name="T119" fmla="*/ 102 h 122"/>
                <a:gd name="T120" fmla="*/ 14 w 132"/>
                <a:gd name="T121" fmla="*/ 1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22">
                  <a:moveTo>
                    <a:pt x="14" y="114"/>
                  </a:moveTo>
                  <a:cubicBezTo>
                    <a:pt x="16" y="114"/>
                    <a:pt x="17" y="113"/>
                    <a:pt x="18" y="113"/>
                  </a:cubicBezTo>
                  <a:cubicBezTo>
                    <a:pt x="20" y="112"/>
                    <a:pt x="21" y="111"/>
                    <a:pt x="23" y="111"/>
                  </a:cubicBezTo>
                  <a:cubicBezTo>
                    <a:pt x="27" y="111"/>
                    <a:pt x="29" y="112"/>
                    <a:pt x="30" y="113"/>
                  </a:cubicBezTo>
                  <a:cubicBezTo>
                    <a:pt x="32" y="114"/>
                    <a:pt x="33" y="115"/>
                    <a:pt x="34" y="115"/>
                  </a:cubicBezTo>
                  <a:cubicBezTo>
                    <a:pt x="35" y="115"/>
                    <a:pt x="37" y="111"/>
                    <a:pt x="37" y="110"/>
                  </a:cubicBezTo>
                  <a:cubicBezTo>
                    <a:pt x="38" y="107"/>
                    <a:pt x="38" y="106"/>
                    <a:pt x="39" y="105"/>
                  </a:cubicBezTo>
                  <a:lnTo>
                    <a:pt x="40" y="105"/>
                  </a:lnTo>
                  <a:lnTo>
                    <a:pt x="41" y="106"/>
                  </a:lnTo>
                  <a:cubicBezTo>
                    <a:pt x="41" y="107"/>
                    <a:pt x="42" y="108"/>
                    <a:pt x="42" y="109"/>
                  </a:cubicBezTo>
                  <a:cubicBezTo>
                    <a:pt x="43" y="112"/>
                    <a:pt x="44" y="115"/>
                    <a:pt x="46" y="115"/>
                  </a:cubicBezTo>
                  <a:cubicBezTo>
                    <a:pt x="48" y="115"/>
                    <a:pt x="49" y="115"/>
                    <a:pt x="50" y="114"/>
                  </a:cubicBezTo>
                  <a:cubicBezTo>
                    <a:pt x="52" y="112"/>
                    <a:pt x="54" y="111"/>
                    <a:pt x="57" y="111"/>
                  </a:cubicBezTo>
                  <a:cubicBezTo>
                    <a:pt x="60" y="111"/>
                    <a:pt x="62" y="111"/>
                    <a:pt x="64" y="111"/>
                  </a:cubicBezTo>
                  <a:cubicBezTo>
                    <a:pt x="66" y="112"/>
                    <a:pt x="67" y="112"/>
                    <a:pt x="70" y="112"/>
                  </a:cubicBezTo>
                  <a:cubicBezTo>
                    <a:pt x="72" y="112"/>
                    <a:pt x="73" y="112"/>
                    <a:pt x="74" y="111"/>
                  </a:cubicBezTo>
                  <a:cubicBezTo>
                    <a:pt x="75" y="111"/>
                    <a:pt x="76" y="111"/>
                    <a:pt x="78" y="111"/>
                  </a:cubicBezTo>
                  <a:cubicBezTo>
                    <a:pt x="84" y="111"/>
                    <a:pt x="85" y="116"/>
                    <a:pt x="86" y="119"/>
                  </a:cubicBezTo>
                  <a:cubicBezTo>
                    <a:pt x="86" y="120"/>
                    <a:pt x="87" y="121"/>
                    <a:pt x="87" y="122"/>
                  </a:cubicBezTo>
                  <a:cubicBezTo>
                    <a:pt x="88" y="122"/>
                    <a:pt x="89" y="121"/>
                    <a:pt x="90" y="121"/>
                  </a:cubicBezTo>
                  <a:cubicBezTo>
                    <a:pt x="95" y="119"/>
                    <a:pt x="101" y="117"/>
                    <a:pt x="102" y="108"/>
                  </a:cubicBezTo>
                  <a:cubicBezTo>
                    <a:pt x="103" y="100"/>
                    <a:pt x="112" y="98"/>
                    <a:pt x="119" y="96"/>
                  </a:cubicBezTo>
                  <a:cubicBezTo>
                    <a:pt x="121" y="96"/>
                    <a:pt x="123" y="95"/>
                    <a:pt x="125" y="95"/>
                  </a:cubicBezTo>
                  <a:cubicBezTo>
                    <a:pt x="126" y="95"/>
                    <a:pt x="126" y="94"/>
                    <a:pt x="127" y="93"/>
                  </a:cubicBezTo>
                  <a:cubicBezTo>
                    <a:pt x="128" y="92"/>
                    <a:pt x="129" y="90"/>
                    <a:pt x="132" y="90"/>
                  </a:cubicBezTo>
                  <a:lnTo>
                    <a:pt x="132" y="90"/>
                  </a:lnTo>
                  <a:cubicBezTo>
                    <a:pt x="131" y="87"/>
                    <a:pt x="126" y="79"/>
                    <a:pt x="123" y="74"/>
                  </a:cubicBezTo>
                  <a:lnTo>
                    <a:pt x="119" y="74"/>
                  </a:lnTo>
                  <a:cubicBezTo>
                    <a:pt x="114" y="74"/>
                    <a:pt x="113" y="69"/>
                    <a:pt x="113" y="65"/>
                  </a:cubicBezTo>
                  <a:cubicBezTo>
                    <a:pt x="113" y="64"/>
                    <a:pt x="113" y="62"/>
                    <a:pt x="112" y="62"/>
                  </a:cubicBezTo>
                  <a:lnTo>
                    <a:pt x="107" y="62"/>
                  </a:lnTo>
                  <a:cubicBezTo>
                    <a:pt x="104" y="62"/>
                    <a:pt x="100" y="60"/>
                    <a:pt x="100" y="56"/>
                  </a:cubicBezTo>
                  <a:cubicBezTo>
                    <a:pt x="100" y="53"/>
                    <a:pt x="102" y="51"/>
                    <a:pt x="104" y="50"/>
                  </a:cubicBezTo>
                  <a:cubicBezTo>
                    <a:pt x="105" y="49"/>
                    <a:pt x="106" y="47"/>
                    <a:pt x="106" y="46"/>
                  </a:cubicBezTo>
                  <a:cubicBezTo>
                    <a:pt x="106" y="39"/>
                    <a:pt x="102" y="36"/>
                    <a:pt x="97" y="33"/>
                  </a:cubicBezTo>
                  <a:cubicBezTo>
                    <a:pt x="93" y="31"/>
                    <a:pt x="90" y="29"/>
                    <a:pt x="88" y="26"/>
                  </a:cubicBezTo>
                  <a:cubicBezTo>
                    <a:pt x="87" y="24"/>
                    <a:pt x="84" y="23"/>
                    <a:pt x="82" y="22"/>
                  </a:cubicBezTo>
                  <a:cubicBezTo>
                    <a:pt x="78" y="21"/>
                    <a:pt x="73" y="20"/>
                    <a:pt x="73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2" y="11"/>
                    <a:pt x="72" y="10"/>
                    <a:pt x="72" y="10"/>
                  </a:cubicBezTo>
                  <a:cubicBezTo>
                    <a:pt x="69" y="9"/>
                    <a:pt x="66" y="6"/>
                    <a:pt x="64" y="4"/>
                  </a:cubicBezTo>
                  <a:cubicBezTo>
                    <a:pt x="62" y="2"/>
                    <a:pt x="60" y="0"/>
                    <a:pt x="59" y="0"/>
                  </a:cubicBezTo>
                  <a:lnTo>
                    <a:pt x="43" y="0"/>
                  </a:lnTo>
                  <a:cubicBezTo>
                    <a:pt x="42" y="5"/>
                    <a:pt x="39" y="8"/>
                    <a:pt x="36" y="12"/>
                  </a:cubicBezTo>
                  <a:cubicBezTo>
                    <a:pt x="34" y="15"/>
                    <a:pt x="31" y="19"/>
                    <a:pt x="31" y="22"/>
                  </a:cubicBezTo>
                  <a:cubicBezTo>
                    <a:pt x="31" y="24"/>
                    <a:pt x="32" y="26"/>
                    <a:pt x="33" y="28"/>
                  </a:cubicBezTo>
                  <a:cubicBezTo>
                    <a:pt x="34" y="30"/>
                    <a:pt x="36" y="32"/>
                    <a:pt x="36" y="35"/>
                  </a:cubicBezTo>
                  <a:cubicBezTo>
                    <a:pt x="36" y="41"/>
                    <a:pt x="33" y="44"/>
                    <a:pt x="30" y="46"/>
                  </a:cubicBezTo>
                  <a:cubicBezTo>
                    <a:pt x="28" y="48"/>
                    <a:pt x="26" y="50"/>
                    <a:pt x="26" y="54"/>
                  </a:cubicBezTo>
                  <a:lnTo>
                    <a:pt x="26" y="63"/>
                  </a:lnTo>
                  <a:cubicBezTo>
                    <a:pt x="26" y="64"/>
                    <a:pt x="26" y="65"/>
                    <a:pt x="26" y="66"/>
                  </a:cubicBezTo>
                  <a:cubicBezTo>
                    <a:pt x="26" y="69"/>
                    <a:pt x="26" y="72"/>
                    <a:pt x="25" y="74"/>
                  </a:cubicBezTo>
                  <a:cubicBezTo>
                    <a:pt x="24" y="75"/>
                    <a:pt x="22" y="75"/>
                    <a:pt x="20" y="75"/>
                  </a:cubicBezTo>
                  <a:cubicBezTo>
                    <a:pt x="18" y="75"/>
                    <a:pt x="16" y="75"/>
                    <a:pt x="15" y="74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0" y="77"/>
                    <a:pt x="0" y="80"/>
                  </a:cubicBezTo>
                  <a:cubicBezTo>
                    <a:pt x="0" y="82"/>
                    <a:pt x="1" y="82"/>
                    <a:pt x="2" y="84"/>
                  </a:cubicBezTo>
                  <a:cubicBezTo>
                    <a:pt x="4" y="85"/>
                    <a:pt x="6" y="87"/>
                    <a:pt x="6" y="91"/>
                  </a:cubicBezTo>
                  <a:cubicBezTo>
                    <a:pt x="6" y="93"/>
                    <a:pt x="6" y="95"/>
                    <a:pt x="5" y="97"/>
                  </a:cubicBezTo>
                  <a:cubicBezTo>
                    <a:pt x="5" y="99"/>
                    <a:pt x="4" y="100"/>
                    <a:pt x="4" y="102"/>
                  </a:cubicBezTo>
                  <a:cubicBezTo>
                    <a:pt x="4" y="107"/>
                    <a:pt x="11" y="114"/>
                    <a:pt x="1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Freeform 1130"/>
            <p:cNvSpPr>
              <a:spLocks/>
            </p:cNvSpPr>
            <p:nvPr/>
          </p:nvSpPr>
          <p:spPr bwMode="auto">
            <a:xfrm>
              <a:off x="7824858" y="4593025"/>
              <a:ext cx="31951" cy="26313"/>
            </a:xfrm>
            <a:custGeom>
              <a:avLst/>
              <a:gdLst>
                <a:gd name="T0" fmla="*/ 76 w 76"/>
                <a:gd name="T1" fmla="*/ 36 h 59"/>
                <a:gd name="T2" fmla="*/ 76 w 76"/>
                <a:gd name="T3" fmla="*/ 34 h 59"/>
                <a:gd name="T4" fmla="*/ 70 w 76"/>
                <a:gd name="T5" fmla="*/ 26 h 59"/>
                <a:gd name="T6" fmla="*/ 70 w 76"/>
                <a:gd name="T7" fmla="*/ 25 h 59"/>
                <a:gd name="T8" fmla="*/ 70 w 76"/>
                <a:gd name="T9" fmla="*/ 23 h 59"/>
                <a:gd name="T10" fmla="*/ 62 w 76"/>
                <a:gd name="T11" fmla="*/ 12 h 59"/>
                <a:gd name="T12" fmla="*/ 56 w 76"/>
                <a:gd name="T13" fmla="*/ 4 h 59"/>
                <a:gd name="T14" fmla="*/ 56 w 76"/>
                <a:gd name="T15" fmla="*/ 0 h 59"/>
                <a:gd name="T16" fmla="*/ 47 w 76"/>
                <a:gd name="T17" fmla="*/ 3 h 59"/>
                <a:gd name="T18" fmla="*/ 41 w 76"/>
                <a:gd name="T19" fmla="*/ 2 h 59"/>
                <a:gd name="T20" fmla="*/ 36 w 76"/>
                <a:gd name="T21" fmla="*/ 1 h 59"/>
                <a:gd name="T22" fmla="*/ 30 w 76"/>
                <a:gd name="T23" fmla="*/ 2 h 59"/>
                <a:gd name="T24" fmla="*/ 25 w 76"/>
                <a:gd name="T25" fmla="*/ 3 h 59"/>
                <a:gd name="T26" fmla="*/ 18 w 76"/>
                <a:gd name="T27" fmla="*/ 3 h 59"/>
                <a:gd name="T28" fmla="*/ 16 w 76"/>
                <a:gd name="T29" fmla="*/ 5 h 59"/>
                <a:gd name="T30" fmla="*/ 13 w 76"/>
                <a:gd name="T31" fmla="*/ 7 h 59"/>
                <a:gd name="T32" fmla="*/ 10 w 76"/>
                <a:gd name="T33" fmla="*/ 6 h 59"/>
                <a:gd name="T34" fmla="*/ 0 w 76"/>
                <a:gd name="T35" fmla="*/ 32 h 59"/>
                <a:gd name="T36" fmla="*/ 3 w 76"/>
                <a:gd name="T37" fmla="*/ 36 h 59"/>
                <a:gd name="T38" fmla="*/ 9 w 76"/>
                <a:gd name="T39" fmla="*/ 36 h 59"/>
                <a:gd name="T40" fmla="*/ 13 w 76"/>
                <a:gd name="T41" fmla="*/ 43 h 59"/>
                <a:gd name="T42" fmla="*/ 16 w 76"/>
                <a:gd name="T43" fmla="*/ 50 h 59"/>
                <a:gd name="T44" fmla="*/ 18 w 76"/>
                <a:gd name="T45" fmla="*/ 49 h 59"/>
                <a:gd name="T46" fmla="*/ 21 w 76"/>
                <a:gd name="T47" fmla="*/ 47 h 59"/>
                <a:gd name="T48" fmla="*/ 27 w 76"/>
                <a:gd name="T49" fmla="*/ 52 h 59"/>
                <a:gd name="T50" fmla="*/ 32 w 76"/>
                <a:gd name="T51" fmla="*/ 57 h 59"/>
                <a:gd name="T52" fmla="*/ 35 w 76"/>
                <a:gd name="T53" fmla="*/ 55 h 59"/>
                <a:gd name="T54" fmla="*/ 40 w 76"/>
                <a:gd name="T55" fmla="*/ 52 h 59"/>
                <a:gd name="T56" fmla="*/ 48 w 76"/>
                <a:gd name="T57" fmla="*/ 56 h 59"/>
                <a:gd name="T58" fmla="*/ 51 w 76"/>
                <a:gd name="T59" fmla="*/ 59 h 59"/>
                <a:gd name="T60" fmla="*/ 55 w 76"/>
                <a:gd name="T61" fmla="*/ 57 h 59"/>
                <a:gd name="T62" fmla="*/ 74 w 76"/>
                <a:gd name="T63" fmla="*/ 40 h 59"/>
                <a:gd name="T64" fmla="*/ 75 w 76"/>
                <a:gd name="T65" fmla="*/ 37 h 59"/>
                <a:gd name="T66" fmla="*/ 76 w 76"/>
                <a:gd name="T6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9">
                  <a:moveTo>
                    <a:pt x="76" y="36"/>
                  </a:moveTo>
                  <a:lnTo>
                    <a:pt x="76" y="34"/>
                  </a:lnTo>
                  <a:cubicBezTo>
                    <a:pt x="72" y="33"/>
                    <a:pt x="70" y="32"/>
                    <a:pt x="70" y="26"/>
                  </a:cubicBezTo>
                  <a:lnTo>
                    <a:pt x="70" y="25"/>
                  </a:lnTo>
                  <a:lnTo>
                    <a:pt x="70" y="23"/>
                  </a:lnTo>
                  <a:cubicBezTo>
                    <a:pt x="67" y="21"/>
                    <a:pt x="64" y="18"/>
                    <a:pt x="62" y="12"/>
                  </a:cubicBezTo>
                  <a:cubicBezTo>
                    <a:pt x="59" y="11"/>
                    <a:pt x="56" y="9"/>
                    <a:pt x="56" y="4"/>
                  </a:cubicBezTo>
                  <a:lnTo>
                    <a:pt x="56" y="0"/>
                  </a:lnTo>
                  <a:cubicBezTo>
                    <a:pt x="54" y="2"/>
                    <a:pt x="51" y="3"/>
                    <a:pt x="47" y="3"/>
                  </a:cubicBezTo>
                  <a:cubicBezTo>
                    <a:pt x="44" y="3"/>
                    <a:pt x="42" y="3"/>
                    <a:pt x="41" y="2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34" y="1"/>
                    <a:pt x="32" y="2"/>
                    <a:pt x="30" y="2"/>
                  </a:cubicBezTo>
                  <a:cubicBezTo>
                    <a:pt x="28" y="3"/>
                    <a:pt x="27" y="3"/>
                    <a:pt x="25" y="3"/>
                  </a:cubicBezTo>
                  <a:lnTo>
                    <a:pt x="18" y="3"/>
                  </a:lnTo>
                  <a:cubicBezTo>
                    <a:pt x="18" y="3"/>
                    <a:pt x="17" y="4"/>
                    <a:pt x="16" y="5"/>
                  </a:cubicBezTo>
                  <a:cubicBezTo>
                    <a:pt x="16" y="6"/>
                    <a:pt x="14" y="7"/>
                    <a:pt x="13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7" y="11"/>
                    <a:pt x="0" y="23"/>
                    <a:pt x="0" y="32"/>
                  </a:cubicBezTo>
                  <a:cubicBezTo>
                    <a:pt x="0" y="35"/>
                    <a:pt x="1" y="36"/>
                    <a:pt x="3" y="36"/>
                  </a:cubicBezTo>
                  <a:lnTo>
                    <a:pt x="9" y="36"/>
                  </a:lnTo>
                  <a:cubicBezTo>
                    <a:pt x="12" y="36"/>
                    <a:pt x="13" y="40"/>
                    <a:pt x="13" y="43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9" y="48"/>
                    <a:pt x="20" y="47"/>
                    <a:pt x="21" y="47"/>
                  </a:cubicBezTo>
                  <a:cubicBezTo>
                    <a:pt x="24" y="47"/>
                    <a:pt x="25" y="50"/>
                    <a:pt x="27" y="52"/>
                  </a:cubicBezTo>
                  <a:cubicBezTo>
                    <a:pt x="28" y="55"/>
                    <a:pt x="29" y="57"/>
                    <a:pt x="32" y="57"/>
                  </a:cubicBezTo>
                  <a:cubicBezTo>
                    <a:pt x="34" y="57"/>
                    <a:pt x="35" y="56"/>
                    <a:pt x="35" y="55"/>
                  </a:cubicBezTo>
                  <a:cubicBezTo>
                    <a:pt x="36" y="54"/>
                    <a:pt x="37" y="52"/>
                    <a:pt x="40" y="52"/>
                  </a:cubicBezTo>
                  <a:cubicBezTo>
                    <a:pt x="44" y="52"/>
                    <a:pt x="46" y="54"/>
                    <a:pt x="48" y="56"/>
                  </a:cubicBezTo>
                  <a:cubicBezTo>
                    <a:pt x="49" y="57"/>
                    <a:pt x="50" y="58"/>
                    <a:pt x="51" y="59"/>
                  </a:cubicBezTo>
                  <a:cubicBezTo>
                    <a:pt x="52" y="58"/>
                    <a:pt x="53" y="58"/>
                    <a:pt x="55" y="57"/>
                  </a:cubicBezTo>
                  <a:cubicBezTo>
                    <a:pt x="63" y="53"/>
                    <a:pt x="75" y="48"/>
                    <a:pt x="74" y="40"/>
                  </a:cubicBezTo>
                  <a:cubicBezTo>
                    <a:pt x="74" y="39"/>
                    <a:pt x="75" y="38"/>
                    <a:pt x="75" y="37"/>
                  </a:cubicBezTo>
                  <a:cubicBezTo>
                    <a:pt x="76" y="36"/>
                    <a:pt x="76" y="36"/>
                    <a:pt x="7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Freeform 1131"/>
            <p:cNvSpPr>
              <a:spLocks/>
            </p:cNvSpPr>
            <p:nvPr/>
          </p:nvSpPr>
          <p:spPr bwMode="auto">
            <a:xfrm>
              <a:off x="7798545" y="4566713"/>
              <a:ext cx="30071" cy="20675"/>
            </a:xfrm>
            <a:custGeom>
              <a:avLst/>
              <a:gdLst>
                <a:gd name="T0" fmla="*/ 69 w 69"/>
                <a:gd name="T1" fmla="*/ 29 h 48"/>
                <a:gd name="T2" fmla="*/ 62 w 69"/>
                <a:gd name="T3" fmla="*/ 19 h 48"/>
                <a:gd name="T4" fmla="*/ 57 w 69"/>
                <a:gd name="T5" fmla="*/ 15 h 48"/>
                <a:gd name="T6" fmla="*/ 56 w 69"/>
                <a:gd name="T7" fmla="*/ 13 h 48"/>
                <a:gd name="T8" fmla="*/ 46 w 69"/>
                <a:gd name="T9" fmla="*/ 5 h 48"/>
                <a:gd name="T10" fmla="*/ 36 w 69"/>
                <a:gd name="T11" fmla="*/ 8 h 48"/>
                <a:gd name="T12" fmla="*/ 34 w 69"/>
                <a:gd name="T13" fmla="*/ 10 h 48"/>
                <a:gd name="T14" fmla="*/ 30 w 69"/>
                <a:gd name="T15" fmla="*/ 12 h 48"/>
                <a:gd name="T16" fmla="*/ 26 w 69"/>
                <a:gd name="T17" fmla="*/ 10 h 48"/>
                <a:gd name="T18" fmla="*/ 24 w 69"/>
                <a:gd name="T19" fmla="*/ 8 h 48"/>
                <a:gd name="T20" fmla="*/ 21 w 69"/>
                <a:gd name="T21" fmla="*/ 10 h 48"/>
                <a:gd name="T22" fmla="*/ 20 w 69"/>
                <a:gd name="T23" fmla="*/ 10 h 48"/>
                <a:gd name="T24" fmla="*/ 20 w 69"/>
                <a:gd name="T25" fmla="*/ 10 h 48"/>
                <a:gd name="T26" fmla="*/ 15 w 69"/>
                <a:gd name="T27" fmla="*/ 3 h 48"/>
                <a:gd name="T28" fmla="*/ 14 w 69"/>
                <a:gd name="T29" fmla="*/ 0 h 48"/>
                <a:gd name="T30" fmla="*/ 5 w 69"/>
                <a:gd name="T31" fmla="*/ 4 h 48"/>
                <a:gd name="T32" fmla="*/ 0 w 69"/>
                <a:gd name="T33" fmla="*/ 7 h 48"/>
                <a:gd name="T34" fmla="*/ 0 w 69"/>
                <a:gd name="T35" fmla="*/ 14 h 48"/>
                <a:gd name="T36" fmla="*/ 0 w 69"/>
                <a:gd name="T37" fmla="*/ 16 h 48"/>
                <a:gd name="T38" fmla="*/ 2 w 69"/>
                <a:gd name="T39" fmla="*/ 19 h 48"/>
                <a:gd name="T40" fmla="*/ 6 w 69"/>
                <a:gd name="T41" fmla="*/ 24 h 48"/>
                <a:gd name="T42" fmla="*/ 4 w 69"/>
                <a:gd name="T43" fmla="*/ 30 h 48"/>
                <a:gd name="T44" fmla="*/ 2 w 69"/>
                <a:gd name="T45" fmla="*/ 35 h 48"/>
                <a:gd name="T46" fmla="*/ 19 w 69"/>
                <a:gd name="T47" fmla="*/ 48 h 48"/>
                <a:gd name="T48" fmla="*/ 28 w 69"/>
                <a:gd name="T49" fmla="*/ 43 h 48"/>
                <a:gd name="T50" fmla="*/ 37 w 69"/>
                <a:gd name="T51" fmla="*/ 38 h 48"/>
                <a:gd name="T52" fmla="*/ 44 w 69"/>
                <a:gd name="T53" fmla="*/ 42 h 48"/>
                <a:gd name="T54" fmla="*/ 48 w 69"/>
                <a:gd name="T55" fmla="*/ 44 h 48"/>
                <a:gd name="T56" fmla="*/ 51 w 69"/>
                <a:gd name="T57" fmla="*/ 42 h 48"/>
                <a:gd name="T58" fmla="*/ 54 w 69"/>
                <a:gd name="T59" fmla="*/ 39 h 48"/>
                <a:gd name="T60" fmla="*/ 58 w 69"/>
                <a:gd name="T61" fmla="*/ 40 h 48"/>
                <a:gd name="T62" fmla="*/ 59 w 69"/>
                <a:gd name="T63" fmla="*/ 41 h 48"/>
                <a:gd name="T64" fmla="*/ 65 w 69"/>
                <a:gd name="T65" fmla="*/ 38 h 48"/>
                <a:gd name="T66" fmla="*/ 66 w 69"/>
                <a:gd name="T67" fmla="*/ 37 h 48"/>
                <a:gd name="T68" fmla="*/ 68 w 69"/>
                <a:gd name="T69" fmla="*/ 33 h 48"/>
                <a:gd name="T70" fmla="*/ 69 w 69"/>
                <a:gd name="T7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48">
                  <a:moveTo>
                    <a:pt x="69" y="29"/>
                  </a:moveTo>
                  <a:cubicBezTo>
                    <a:pt x="69" y="22"/>
                    <a:pt x="66" y="20"/>
                    <a:pt x="62" y="19"/>
                  </a:cubicBezTo>
                  <a:cubicBezTo>
                    <a:pt x="60" y="18"/>
                    <a:pt x="58" y="17"/>
                    <a:pt x="57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4" y="9"/>
                    <a:pt x="53" y="6"/>
                    <a:pt x="46" y="5"/>
                  </a:cubicBezTo>
                  <a:cubicBezTo>
                    <a:pt x="43" y="7"/>
                    <a:pt x="40" y="7"/>
                    <a:pt x="36" y="8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1"/>
                    <a:pt x="33" y="12"/>
                    <a:pt x="30" y="12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5" y="9"/>
                    <a:pt x="25" y="8"/>
                    <a:pt x="24" y="8"/>
                  </a:cubicBezTo>
                  <a:cubicBezTo>
                    <a:pt x="23" y="8"/>
                    <a:pt x="22" y="9"/>
                    <a:pt x="21" y="10"/>
                  </a:cubicBezTo>
                  <a:lnTo>
                    <a:pt x="20" y="10"/>
                  </a:lnTo>
                  <a:lnTo>
                    <a:pt x="20" y="10"/>
                  </a:lnTo>
                  <a:cubicBezTo>
                    <a:pt x="18" y="8"/>
                    <a:pt x="16" y="5"/>
                    <a:pt x="15" y="3"/>
                  </a:cubicBezTo>
                  <a:cubicBezTo>
                    <a:pt x="15" y="2"/>
                    <a:pt x="14" y="1"/>
                    <a:pt x="14" y="0"/>
                  </a:cubicBezTo>
                  <a:cubicBezTo>
                    <a:pt x="11" y="1"/>
                    <a:pt x="8" y="2"/>
                    <a:pt x="5" y="4"/>
                  </a:cubicBezTo>
                  <a:cubicBezTo>
                    <a:pt x="4" y="5"/>
                    <a:pt x="2" y="6"/>
                    <a:pt x="0" y="7"/>
                  </a:cubicBezTo>
                  <a:cubicBezTo>
                    <a:pt x="2" y="10"/>
                    <a:pt x="1" y="12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0"/>
                    <a:pt x="6" y="22"/>
                    <a:pt x="6" y="24"/>
                  </a:cubicBezTo>
                  <a:cubicBezTo>
                    <a:pt x="6" y="27"/>
                    <a:pt x="5" y="29"/>
                    <a:pt x="4" y="30"/>
                  </a:cubicBezTo>
                  <a:cubicBezTo>
                    <a:pt x="3" y="32"/>
                    <a:pt x="2" y="33"/>
                    <a:pt x="2" y="35"/>
                  </a:cubicBezTo>
                  <a:cubicBezTo>
                    <a:pt x="2" y="44"/>
                    <a:pt x="7" y="48"/>
                    <a:pt x="19" y="48"/>
                  </a:cubicBezTo>
                  <a:cubicBezTo>
                    <a:pt x="23" y="48"/>
                    <a:pt x="25" y="46"/>
                    <a:pt x="28" y="43"/>
                  </a:cubicBezTo>
                  <a:cubicBezTo>
                    <a:pt x="30" y="41"/>
                    <a:pt x="32" y="38"/>
                    <a:pt x="37" y="38"/>
                  </a:cubicBezTo>
                  <a:cubicBezTo>
                    <a:pt x="41" y="38"/>
                    <a:pt x="42" y="40"/>
                    <a:pt x="44" y="42"/>
                  </a:cubicBezTo>
                  <a:cubicBezTo>
                    <a:pt x="45" y="43"/>
                    <a:pt x="46" y="44"/>
                    <a:pt x="48" y="44"/>
                  </a:cubicBezTo>
                  <a:cubicBezTo>
                    <a:pt x="49" y="44"/>
                    <a:pt x="50" y="44"/>
                    <a:pt x="51" y="42"/>
                  </a:cubicBezTo>
                  <a:cubicBezTo>
                    <a:pt x="51" y="41"/>
                    <a:pt x="52" y="39"/>
                    <a:pt x="54" y="39"/>
                  </a:cubicBezTo>
                  <a:cubicBezTo>
                    <a:pt x="56" y="39"/>
                    <a:pt x="57" y="40"/>
                    <a:pt x="58" y="40"/>
                  </a:cubicBezTo>
                  <a:cubicBezTo>
                    <a:pt x="58" y="41"/>
                    <a:pt x="58" y="41"/>
                    <a:pt x="59" y="41"/>
                  </a:cubicBezTo>
                  <a:cubicBezTo>
                    <a:pt x="61" y="41"/>
                    <a:pt x="65" y="39"/>
                    <a:pt x="65" y="38"/>
                  </a:cubicBezTo>
                  <a:lnTo>
                    <a:pt x="66" y="37"/>
                  </a:lnTo>
                  <a:cubicBezTo>
                    <a:pt x="66" y="36"/>
                    <a:pt x="67" y="34"/>
                    <a:pt x="68" y="33"/>
                  </a:cubicBezTo>
                  <a:cubicBezTo>
                    <a:pt x="68" y="31"/>
                    <a:pt x="69" y="30"/>
                    <a:pt x="6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9" name="Freeform 1132"/>
            <p:cNvSpPr>
              <a:spLocks/>
            </p:cNvSpPr>
            <p:nvPr/>
          </p:nvSpPr>
          <p:spPr bwMode="auto">
            <a:xfrm>
              <a:off x="7821099" y="4613700"/>
              <a:ext cx="24434" cy="30071"/>
            </a:xfrm>
            <a:custGeom>
              <a:avLst/>
              <a:gdLst>
                <a:gd name="T0" fmla="*/ 42 w 58"/>
                <a:gd name="T1" fmla="*/ 57 h 69"/>
                <a:gd name="T2" fmla="*/ 47 w 58"/>
                <a:gd name="T3" fmla="*/ 54 h 69"/>
                <a:gd name="T4" fmla="*/ 53 w 58"/>
                <a:gd name="T5" fmla="*/ 45 h 69"/>
                <a:gd name="T6" fmla="*/ 53 w 58"/>
                <a:gd name="T7" fmla="*/ 20 h 69"/>
                <a:gd name="T8" fmla="*/ 58 w 58"/>
                <a:gd name="T9" fmla="*/ 11 h 69"/>
                <a:gd name="T10" fmla="*/ 55 w 58"/>
                <a:gd name="T11" fmla="*/ 9 h 69"/>
                <a:gd name="T12" fmla="*/ 49 w 58"/>
                <a:gd name="T13" fmla="*/ 6 h 69"/>
                <a:gd name="T14" fmla="*/ 46 w 58"/>
                <a:gd name="T15" fmla="*/ 7 h 69"/>
                <a:gd name="T16" fmla="*/ 41 w 58"/>
                <a:gd name="T17" fmla="*/ 10 h 69"/>
                <a:gd name="T18" fmla="*/ 34 w 58"/>
                <a:gd name="T19" fmla="*/ 4 h 69"/>
                <a:gd name="T20" fmla="*/ 30 w 58"/>
                <a:gd name="T21" fmla="*/ 1 h 69"/>
                <a:gd name="T22" fmla="*/ 28 w 58"/>
                <a:gd name="T23" fmla="*/ 2 h 69"/>
                <a:gd name="T24" fmla="*/ 25 w 58"/>
                <a:gd name="T25" fmla="*/ 3 h 69"/>
                <a:gd name="T26" fmla="*/ 20 w 58"/>
                <a:gd name="T27" fmla="*/ 0 h 69"/>
                <a:gd name="T28" fmla="*/ 6 w 58"/>
                <a:gd name="T29" fmla="*/ 15 h 69"/>
                <a:gd name="T30" fmla="*/ 6 w 58"/>
                <a:gd name="T31" fmla="*/ 26 h 69"/>
                <a:gd name="T32" fmla="*/ 0 w 58"/>
                <a:gd name="T33" fmla="*/ 37 h 69"/>
                <a:gd name="T34" fmla="*/ 3 w 58"/>
                <a:gd name="T35" fmla="*/ 43 h 69"/>
                <a:gd name="T36" fmla="*/ 13 w 58"/>
                <a:gd name="T37" fmla="*/ 63 h 69"/>
                <a:gd name="T38" fmla="*/ 16 w 58"/>
                <a:gd name="T39" fmla="*/ 65 h 69"/>
                <a:gd name="T40" fmla="*/ 21 w 58"/>
                <a:gd name="T41" fmla="*/ 66 h 69"/>
                <a:gd name="T42" fmla="*/ 22 w 58"/>
                <a:gd name="T43" fmla="*/ 69 h 69"/>
                <a:gd name="T44" fmla="*/ 35 w 58"/>
                <a:gd name="T45" fmla="*/ 60 h 69"/>
                <a:gd name="T46" fmla="*/ 38 w 58"/>
                <a:gd name="T47" fmla="*/ 59 h 69"/>
                <a:gd name="T48" fmla="*/ 42 w 58"/>
                <a:gd name="T4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69">
                  <a:moveTo>
                    <a:pt x="42" y="57"/>
                  </a:moveTo>
                  <a:cubicBezTo>
                    <a:pt x="43" y="56"/>
                    <a:pt x="45" y="55"/>
                    <a:pt x="47" y="54"/>
                  </a:cubicBezTo>
                  <a:cubicBezTo>
                    <a:pt x="50" y="52"/>
                    <a:pt x="53" y="50"/>
                    <a:pt x="53" y="45"/>
                  </a:cubicBezTo>
                  <a:lnTo>
                    <a:pt x="53" y="20"/>
                  </a:lnTo>
                  <a:cubicBezTo>
                    <a:pt x="53" y="17"/>
                    <a:pt x="55" y="13"/>
                    <a:pt x="58" y="11"/>
                  </a:cubicBezTo>
                  <a:cubicBezTo>
                    <a:pt x="57" y="11"/>
                    <a:pt x="56" y="10"/>
                    <a:pt x="55" y="9"/>
                  </a:cubicBezTo>
                  <a:cubicBezTo>
                    <a:pt x="53" y="7"/>
                    <a:pt x="52" y="6"/>
                    <a:pt x="49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5" y="10"/>
                    <a:pt x="41" y="10"/>
                  </a:cubicBezTo>
                  <a:cubicBezTo>
                    <a:pt x="37" y="10"/>
                    <a:pt x="35" y="7"/>
                    <a:pt x="34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2"/>
                    <a:pt x="26" y="3"/>
                    <a:pt x="25" y="3"/>
                  </a:cubicBezTo>
                  <a:cubicBezTo>
                    <a:pt x="22" y="3"/>
                    <a:pt x="21" y="2"/>
                    <a:pt x="20" y="0"/>
                  </a:cubicBezTo>
                  <a:cubicBezTo>
                    <a:pt x="13" y="5"/>
                    <a:pt x="6" y="11"/>
                    <a:pt x="6" y="15"/>
                  </a:cubicBezTo>
                  <a:lnTo>
                    <a:pt x="6" y="26"/>
                  </a:lnTo>
                  <a:cubicBezTo>
                    <a:pt x="6" y="31"/>
                    <a:pt x="6" y="36"/>
                    <a:pt x="0" y="37"/>
                  </a:cubicBezTo>
                  <a:cubicBezTo>
                    <a:pt x="1" y="39"/>
                    <a:pt x="2" y="41"/>
                    <a:pt x="3" y="43"/>
                  </a:cubicBezTo>
                  <a:cubicBezTo>
                    <a:pt x="7" y="49"/>
                    <a:pt x="10" y="54"/>
                    <a:pt x="13" y="63"/>
                  </a:cubicBezTo>
                  <a:cubicBezTo>
                    <a:pt x="13" y="65"/>
                    <a:pt x="14" y="65"/>
                    <a:pt x="16" y="65"/>
                  </a:cubicBezTo>
                  <a:cubicBezTo>
                    <a:pt x="18" y="65"/>
                    <a:pt x="20" y="65"/>
                    <a:pt x="21" y="66"/>
                  </a:cubicBezTo>
                  <a:cubicBezTo>
                    <a:pt x="21" y="67"/>
                    <a:pt x="21" y="68"/>
                    <a:pt x="22" y="69"/>
                  </a:cubicBezTo>
                  <a:lnTo>
                    <a:pt x="35" y="60"/>
                  </a:lnTo>
                  <a:cubicBezTo>
                    <a:pt x="36" y="60"/>
                    <a:pt x="37" y="59"/>
                    <a:pt x="38" y="59"/>
                  </a:cubicBezTo>
                  <a:cubicBezTo>
                    <a:pt x="39" y="58"/>
                    <a:pt x="41" y="58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0" name="Freeform 1133"/>
            <p:cNvSpPr>
              <a:spLocks/>
            </p:cNvSpPr>
            <p:nvPr/>
          </p:nvSpPr>
          <p:spPr bwMode="auto">
            <a:xfrm>
              <a:off x="7792906" y="4619338"/>
              <a:ext cx="35710" cy="37589"/>
            </a:xfrm>
            <a:custGeom>
              <a:avLst/>
              <a:gdLst>
                <a:gd name="T0" fmla="*/ 0 w 84"/>
                <a:gd name="T1" fmla="*/ 67 h 89"/>
                <a:gd name="T2" fmla="*/ 4 w 84"/>
                <a:gd name="T3" fmla="*/ 81 h 89"/>
                <a:gd name="T4" fmla="*/ 6 w 84"/>
                <a:gd name="T5" fmla="*/ 81 h 89"/>
                <a:gd name="T6" fmla="*/ 15 w 84"/>
                <a:gd name="T7" fmla="*/ 85 h 89"/>
                <a:gd name="T8" fmla="*/ 24 w 84"/>
                <a:gd name="T9" fmla="*/ 89 h 89"/>
                <a:gd name="T10" fmla="*/ 29 w 84"/>
                <a:gd name="T11" fmla="*/ 87 h 89"/>
                <a:gd name="T12" fmla="*/ 35 w 84"/>
                <a:gd name="T13" fmla="*/ 86 h 89"/>
                <a:gd name="T14" fmla="*/ 38 w 84"/>
                <a:gd name="T15" fmla="*/ 87 h 89"/>
                <a:gd name="T16" fmla="*/ 44 w 84"/>
                <a:gd name="T17" fmla="*/ 77 h 89"/>
                <a:gd name="T18" fmla="*/ 50 w 84"/>
                <a:gd name="T19" fmla="*/ 66 h 89"/>
                <a:gd name="T20" fmla="*/ 50 w 84"/>
                <a:gd name="T21" fmla="*/ 65 h 89"/>
                <a:gd name="T22" fmla="*/ 68 w 84"/>
                <a:gd name="T23" fmla="*/ 65 h 89"/>
                <a:gd name="T24" fmla="*/ 75 w 84"/>
                <a:gd name="T25" fmla="*/ 70 h 89"/>
                <a:gd name="T26" fmla="*/ 82 w 84"/>
                <a:gd name="T27" fmla="*/ 76 h 89"/>
                <a:gd name="T28" fmla="*/ 84 w 84"/>
                <a:gd name="T29" fmla="*/ 69 h 89"/>
                <a:gd name="T30" fmla="*/ 84 w 84"/>
                <a:gd name="T31" fmla="*/ 62 h 89"/>
                <a:gd name="T32" fmla="*/ 84 w 84"/>
                <a:gd name="T33" fmla="*/ 58 h 89"/>
                <a:gd name="T34" fmla="*/ 81 w 84"/>
                <a:gd name="T35" fmla="*/ 58 h 89"/>
                <a:gd name="T36" fmla="*/ 75 w 84"/>
                <a:gd name="T37" fmla="*/ 55 h 89"/>
                <a:gd name="T38" fmla="*/ 66 w 84"/>
                <a:gd name="T39" fmla="*/ 35 h 89"/>
                <a:gd name="T40" fmla="*/ 62 w 84"/>
                <a:gd name="T41" fmla="*/ 28 h 89"/>
                <a:gd name="T42" fmla="*/ 47 w 84"/>
                <a:gd name="T43" fmla="*/ 17 h 89"/>
                <a:gd name="T44" fmla="*/ 47 w 84"/>
                <a:gd name="T45" fmla="*/ 12 h 89"/>
                <a:gd name="T46" fmla="*/ 44 w 84"/>
                <a:gd name="T47" fmla="*/ 8 h 89"/>
                <a:gd name="T48" fmla="*/ 40 w 84"/>
                <a:gd name="T49" fmla="*/ 4 h 89"/>
                <a:gd name="T50" fmla="*/ 35 w 84"/>
                <a:gd name="T51" fmla="*/ 0 h 89"/>
                <a:gd name="T52" fmla="*/ 31 w 84"/>
                <a:gd name="T53" fmla="*/ 0 h 89"/>
                <a:gd name="T54" fmla="*/ 27 w 84"/>
                <a:gd name="T55" fmla="*/ 0 h 89"/>
                <a:gd name="T56" fmla="*/ 20 w 84"/>
                <a:gd name="T57" fmla="*/ 12 h 89"/>
                <a:gd name="T58" fmla="*/ 17 w 84"/>
                <a:gd name="T59" fmla="*/ 16 h 89"/>
                <a:gd name="T60" fmla="*/ 17 w 84"/>
                <a:gd name="T61" fmla="*/ 17 h 89"/>
                <a:gd name="T62" fmla="*/ 18 w 84"/>
                <a:gd name="T63" fmla="*/ 20 h 89"/>
                <a:gd name="T64" fmla="*/ 18 w 84"/>
                <a:gd name="T65" fmla="*/ 20 h 89"/>
                <a:gd name="T66" fmla="*/ 17 w 84"/>
                <a:gd name="T67" fmla="*/ 21 h 89"/>
                <a:gd name="T68" fmla="*/ 16 w 84"/>
                <a:gd name="T69" fmla="*/ 22 h 89"/>
                <a:gd name="T70" fmla="*/ 15 w 84"/>
                <a:gd name="T71" fmla="*/ 23 h 89"/>
                <a:gd name="T72" fmla="*/ 19 w 84"/>
                <a:gd name="T73" fmla="*/ 27 h 89"/>
                <a:gd name="T74" fmla="*/ 20 w 84"/>
                <a:gd name="T75" fmla="*/ 27 h 89"/>
                <a:gd name="T76" fmla="*/ 20 w 84"/>
                <a:gd name="T77" fmla="*/ 29 h 89"/>
                <a:gd name="T78" fmla="*/ 16 w 84"/>
                <a:gd name="T79" fmla="*/ 33 h 89"/>
                <a:gd name="T80" fmla="*/ 15 w 84"/>
                <a:gd name="T81" fmla="*/ 35 h 89"/>
                <a:gd name="T82" fmla="*/ 15 w 84"/>
                <a:gd name="T83" fmla="*/ 36 h 89"/>
                <a:gd name="T84" fmla="*/ 16 w 84"/>
                <a:gd name="T85" fmla="*/ 39 h 89"/>
                <a:gd name="T86" fmla="*/ 8 w 84"/>
                <a:gd name="T87" fmla="*/ 53 h 89"/>
                <a:gd name="T88" fmla="*/ 0 w 84"/>
                <a:gd name="T8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9">
                  <a:moveTo>
                    <a:pt x="0" y="67"/>
                  </a:moveTo>
                  <a:cubicBezTo>
                    <a:pt x="0" y="69"/>
                    <a:pt x="2" y="77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11" y="81"/>
                    <a:pt x="13" y="83"/>
                    <a:pt x="15" y="85"/>
                  </a:cubicBezTo>
                  <a:cubicBezTo>
                    <a:pt x="18" y="87"/>
                    <a:pt x="20" y="89"/>
                    <a:pt x="24" y="89"/>
                  </a:cubicBezTo>
                  <a:cubicBezTo>
                    <a:pt x="26" y="89"/>
                    <a:pt x="28" y="88"/>
                    <a:pt x="29" y="87"/>
                  </a:cubicBezTo>
                  <a:cubicBezTo>
                    <a:pt x="31" y="87"/>
                    <a:pt x="33" y="86"/>
                    <a:pt x="35" y="86"/>
                  </a:cubicBezTo>
                  <a:cubicBezTo>
                    <a:pt x="36" y="86"/>
                    <a:pt x="37" y="87"/>
                    <a:pt x="38" y="87"/>
                  </a:cubicBezTo>
                  <a:cubicBezTo>
                    <a:pt x="38" y="84"/>
                    <a:pt x="41" y="81"/>
                    <a:pt x="44" y="77"/>
                  </a:cubicBezTo>
                  <a:cubicBezTo>
                    <a:pt x="46" y="74"/>
                    <a:pt x="49" y="70"/>
                    <a:pt x="50" y="66"/>
                  </a:cubicBezTo>
                  <a:lnTo>
                    <a:pt x="50" y="65"/>
                  </a:lnTo>
                  <a:lnTo>
                    <a:pt x="68" y="65"/>
                  </a:lnTo>
                  <a:cubicBezTo>
                    <a:pt x="70" y="65"/>
                    <a:pt x="72" y="67"/>
                    <a:pt x="75" y="70"/>
                  </a:cubicBezTo>
                  <a:cubicBezTo>
                    <a:pt x="77" y="72"/>
                    <a:pt x="79" y="75"/>
                    <a:pt x="82" y="76"/>
                  </a:cubicBezTo>
                  <a:cubicBezTo>
                    <a:pt x="83" y="74"/>
                    <a:pt x="84" y="71"/>
                    <a:pt x="84" y="69"/>
                  </a:cubicBezTo>
                  <a:lnTo>
                    <a:pt x="84" y="62"/>
                  </a:lnTo>
                  <a:cubicBezTo>
                    <a:pt x="84" y="60"/>
                    <a:pt x="84" y="59"/>
                    <a:pt x="84" y="58"/>
                  </a:cubicBezTo>
                  <a:cubicBezTo>
                    <a:pt x="83" y="58"/>
                    <a:pt x="82" y="58"/>
                    <a:pt x="81" y="58"/>
                  </a:cubicBezTo>
                  <a:cubicBezTo>
                    <a:pt x="79" y="58"/>
                    <a:pt x="77" y="58"/>
                    <a:pt x="75" y="55"/>
                  </a:cubicBezTo>
                  <a:cubicBezTo>
                    <a:pt x="73" y="46"/>
                    <a:pt x="70" y="41"/>
                    <a:pt x="66" y="35"/>
                  </a:cubicBezTo>
                  <a:cubicBezTo>
                    <a:pt x="65" y="33"/>
                    <a:pt x="64" y="31"/>
                    <a:pt x="62" y="28"/>
                  </a:cubicBezTo>
                  <a:cubicBezTo>
                    <a:pt x="56" y="28"/>
                    <a:pt x="49" y="22"/>
                    <a:pt x="47" y="17"/>
                  </a:cubicBezTo>
                  <a:cubicBezTo>
                    <a:pt x="46" y="15"/>
                    <a:pt x="47" y="13"/>
                    <a:pt x="47" y="12"/>
                  </a:cubicBezTo>
                  <a:cubicBezTo>
                    <a:pt x="47" y="10"/>
                    <a:pt x="47" y="9"/>
                    <a:pt x="44" y="8"/>
                  </a:cubicBezTo>
                  <a:cubicBezTo>
                    <a:pt x="42" y="7"/>
                    <a:pt x="41" y="6"/>
                    <a:pt x="40" y="4"/>
                  </a:cubicBezTo>
                  <a:cubicBezTo>
                    <a:pt x="38" y="2"/>
                    <a:pt x="37" y="1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4"/>
                    <a:pt x="22" y="8"/>
                    <a:pt x="20" y="12"/>
                  </a:cubicBezTo>
                  <a:cubicBezTo>
                    <a:pt x="19" y="13"/>
                    <a:pt x="17" y="15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8" y="18"/>
                    <a:pt x="18" y="19"/>
                    <a:pt x="18" y="20"/>
                  </a:cubicBezTo>
                  <a:lnTo>
                    <a:pt x="18" y="20"/>
                  </a:lnTo>
                  <a:lnTo>
                    <a:pt x="17" y="21"/>
                  </a:lnTo>
                  <a:cubicBezTo>
                    <a:pt x="17" y="21"/>
                    <a:pt x="16" y="22"/>
                    <a:pt x="16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6" y="25"/>
                    <a:pt x="18" y="27"/>
                    <a:pt x="19" y="27"/>
                  </a:cubicBezTo>
                  <a:lnTo>
                    <a:pt x="20" y="27"/>
                  </a:lnTo>
                  <a:lnTo>
                    <a:pt x="20" y="29"/>
                  </a:lnTo>
                  <a:cubicBezTo>
                    <a:pt x="20" y="31"/>
                    <a:pt x="18" y="32"/>
                    <a:pt x="16" y="33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6"/>
                    <a:pt x="12" y="49"/>
                    <a:pt x="8" y="53"/>
                  </a:cubicBezTo>
                  <a:cubicBezTo>
                    <a:pt x="4" y="57"/>
                    <a:pt x="0" y="61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1" name="Freeform 1134"/>
            <p:cNvSpPr>
              <a:spLocks/>
            </p:cNvSpPr>
            <p:nvPr/>
          </p:nvSpPr>
          <p:spPr bwMode="auto">
            <a:xfrm>
              <a:off x="7791027" y="4587387"/>
              <a:ext cx="22554" cy="26313"/>
            </a:xfrm>
            <a:custGeom>
              <a:avLst/>
              <a:gdLst>
                <a:gd name="T0" fmla="*/ 42 w 52"/>
                <a:gd name="T1" fmla="*/ 57 h 65"/>
                <a:gd name="T2" fmla="*/ 52 w 52"/>
                <a:gd name="T3" fmla="*/ 41 h 65"/>
                <a:gd name="T4" fmla="*/ 51 w 52"/>
                <a:gd name="T5" fmla="*/ 36 h 65"/>
                <a:gd name="T6" fmla="*/ 51 w 52"/>
                <a:gd name="T7" fmla="*/ 33 h 65"/>
                <a:gd name="T8" fmla="*/ 46 w 52"/>
                <a:gd name="T9" fmla="*/ 25 h 65"/>
                <a:gd name="T10" fmla="*/ 42 w 52"/>
                <a:gd name="T11" fmla="*/ 20 h 65"/>
                <a:gd name="T12" fmla="*/ 40 w 52"/>
                <a:gd name="T13" fmla="*/ 11 h 65"/>
                <a:gd name="T14" fmla="*/ 39 w 52"/>
                <a:gd name="T15" fmla="*/ 3 h 65"/>
                <a:gd name="T16" fmla="*/ 36 w 52"/>
                <a:gd name="T17" fmla="*/ 4 h 65"/>
                <a:gd name="T18" fmla="*/ 22 w 52"/>
                <a:gd name="T19" fmla="*/ 0 h 65"/>
                <a:gd name="T20" fmla="*/ 20 w 52"/>
                <a:gd name="T21" fmla="*/ 3 h 65"/>
                <a:gd name="T22" fmla="*/ 16 w 52"/>
                <a:gd name="T23" fmla="*/ 7 h 65"/>
                <a:gd name="T24" fmla="*/ 11 w 52"/>
                <a:gd name="T25" fmla="*/ 6 h 65"/>
                <a:gd name="T26" fmla="*/ 9 w 52"/>
                <a:gd name="T27" fmla="*/ 5 h 65"/>
                <a:gd name="T28" fmla="*/ 0 w 52"/>
                <a:gd name="T29" fmla="*/ 17 h 65"/>
                <a:gd name="T30" fmla="*/ 10 w 52"/>
                <a:gd name="T31" fmla="*/ 32 h 65"/>
                <a:gd name="T32" fmla="*/ 12 w 52"/>
                <a:gd name="T33" fmla="*/ 33 h 65"/>
                <a:gd name="T34" fmla="*/ 19 w 52"/>
                <a:gd name="T35" fmla="*/ 37 h 65"/>
                <a:gd name="T36" fmla="*/ 22 w 52"/>
                <a:gd name="T37" fmla="*/ 49 h 65"/>
                <a:gd name="T38" fmla="*/ 29 w 52"/>
                <a:gd name="T39" fmla="*/ 65 h 65"/>
                <a:gd name="T40" fmla="*/ 36 w 52"/>
                <a:gd name="T41" fmla="*/ 61 h 65"/>
                <a:gd name="T42" fmla="*/ 42 w 52"/>
                <a:gd name="T4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5">
                  <a:moveTo>
                    <a:pt x="42" y="57"/>
                  </a:moveTo>
                  <a:cubicBezTo>
                    <a:pt x="44" y="49"/>
                    <a:pt x="47" y="44"/>
                    <a:pt x="52" y="41"/>
                  </a:cubicBezTo>
                  <a:cubicBezTo>
                    <a:pt x="51" y="39"/>
                    <a:pt x="51" y="38"/>
                    <a:pt x="51" y="36"/>
                  </a:cubicBezTo>
                  <a:lnTo>
                    <a:pt x="51" y="33"/>
                  </a:lnTo>
                  <a:cubicBezTo>
                    <a:pt x="51" y="29"/>
                    <a:pt x="49" y="27"/>
                    <a:pt x="46" y="25"/>
                  </a:cubicBezTo>
                  <a:cubicBezTo>
                    <a:pt x="45" y="24"/>
                    <a:pt x="43" y="22"/>
                    <a:pt x="42" y="20"/>
                  </a:cubicBezTo>
                  <a:cubicBezTo>
                    <a:pt x="41" y="17"/>
                    <a:pt x="41" y="14"/>
                    <a:pt x="40" y="11"/>
                  </a:cubicBezTo>
                  <a:cubicBezTo>
                    <a:pt x="40" y="9"/>
                    <a:pt x="40" y="6"/>
                    <a:pt x="39" y="3"/>
                  </a:cubicBezTo>
                  <a:cubicBezTo>
                    <a:pt x="38" y="4"/>
                    <a:pt x="37" y="4"/>
                    <a:pt x="36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19" y="5"/>
                    <a:pt x="18" y="7"/>
                    <a:pt x="16" y="7"/>
                  </a:cubicBezTo>
                  <a:cubicBezTo>
                    <a:pt x="14" y="7"/>
                    <a:pt x="12" y="6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8" y="12"/>
                    <a:pt x="4" y="15"/>
                    <a:pt x="0" y="17"/>
                  </a:cubicBezTo>
                  <a:cubicBezTo>
                    <a:pt x="7" y="19"/>
                    <a:pt x="8" y="26"/>
                    <a:pt x="10" y="32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5" y="34"/>
                    <a:pt x="18" y="34"/>
                    <a:pt x="19" y="37"/>
                  </a:cubicBezTo>
                  <a:cubicBezTo>
                    <a:pt x="21" y="41"/>
                    <a:pt x="21" y="45"/>
                    <a:pt x="22" y="49"/>
                  </a:cubicBezTo>
                  <a:cubicBezTo>
                    <a:pt x="23" y="55"/>
                    <a:pt x="23" y="60"/>
                    <a:pt x="29" y="65"/>
                  </a:cubicBezTo>
                  <a:cubicBezTo>
                    <a:pt x="30" y="61"/>
                    <a:pt x="33" y="61"/>
                    <a:pt x="36" y="61"/>
                  </a:cubicBezTo>
                  <a:cubicBezTo>
                    <a:pt x="39" y="60"/>
                    <a:pt x="42" y="60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2" name="Freeform 1135"/>
            <p:cNvSpPr>
              <a:spLocks/>
            </p:cNvSpPr>
            <p:nvPr/>
          </p:nvSpPr>
          <p:spPr bwMode="auto">
            <a:xfrm>
              <a:off x="7768474" y="4566713"/>
              <a:ext cx="31951" cy="28193"/>
            </a:xfrm>
            <a:custGeom>
              <a:avLst/>
              <a:gdLst>
                <a:gd name="T0" fmla="*/ 72 w 73"/>
                <a:gd name="T1" fmla="*/ 45 h 67"/>
                <a:gd name="T2" fmla="*/ 69 w 73"/>
                <a:gd name="T3" fmla="*/ 35 h 67"/>
                <a:gd name="T4" fmla="*/ 71 w 73"/>
                <a:gd name="T5" fmla="*/ 29 h 67"/>
                <a:gd name="T6" fmla="*/ 73 w 73"/>
                <a:gd name="T7" fmla="*/ 24 h 67"/>
                <a:gd name="T8" fmla="*/ 70 w 73"/>
                <a:gd name="T9" fmla="*/ 21 h 67"/>
                <a:gd name="T10" fmla="*/ 66 w 73"/>
                <a:gd name="T11" fmla="*/ 16 h 67"/>
                <a:gd name="T12" fmla="*/ 67 w 73"/>
                <a:gd name="T13" fmla="*/ 13 h 67"/>
                <a:gd name="T14" fmla="*/ 68 w 73"/>
                <a:gd name="T15" fmla="*/ 7 h 67"/>
                <a:gd name="T16" fmla="*/ 50 w 73"/>
                <a:gd name="T17" fmla="*/ 11 h 67"/>
                <a:gd name="T18" fmla="*/ 49 w 73"/>
                <a:gd name="T19" fmla="*/ 11 h 67"/>
                <a:gd name="T20" fmla="*/ 43 w 73"/>
                <a:gd name="T21" fmla="*/ 11 h 67"/>
                <a:gd name="T22" fmla="*/ 42 w 73"/>
                <a:gd name="T23" fmla="*/ 10 h 67"/>
                <a:gd name="T24" fmla="*/ 42 w 73"/>
                <a:gd name="T25" fmla="*/ 10 h 67"/>
                <a:gd name="T26" fmla="*/ 41 w 73"/>
                <a:gd name="T27" fmla="*/ 11 h 67"/>
                <a:gd name="T28" fmla="*/ 38 w 73"/>
                <a:gd name="T29" fmla="*/ 14 h 67"/>
                <a:gd name="T30" fmla="*/ 25 w 73"/>
                <a:gd name="T31" fmla="*/ 6 h 67"/>
                <a:gd name="T32" fmla="*/ 17 w 73"/>
                <a:gd name="T33" fmla="*/ 0 h 67"/>
                <a:gd name="T34" fmla="*/ 16 w 73"/>
                <a:gd name="T35" fmla="*/ 0 h 67"/>
                <a:gd name="T36" fmla="*/ 16 w 73"/>
                <a:gd name="T37" fmla="*/ 5 h 67"/>
                <a:gd name="T38" fmla="*/ 16 w 73"/>
                <a:gd name="T39" fmla="*/ 6 h 67"/>
                <a:gd name="T40" fmla="*/ 8 w 73"/>
                <a:gd name="T41" fmla="*/ 15 h 67"/>
                <a:gd name="T42" fmla="*/ 0 w 73"/>
                <a:gd name="T43" fmla="*/ 26 h 67"/>
                <a:gd name="T44" fmla="*/ 5 w 73"/>
                <a:gd name="T45" fmla="*/ 32 h 67"/>
                <a:gd name="T46" fmla="*/ 10 w 73"/>
                <a:gd name="T47" fmla="*/ 29 h 67"/>
                <a:gd name="T48" fmla="*/ 11 w 73"/>
                <a:gd name="T49" fmla="*/ 28 h 67"/>
                <a:gd name="T50" fmla="*/ 12 w 73"/>
                <a:gd name="T51" fmla="*/ 29 h 67"/>
                <a:gd name="T52" fmla="*/ 17 w 73"/>
                <a:gd name="T53" fmla="*/ 37 h 67"/>
                <a:gd name="T54" fmla="*/ 20 w 73"/>
                <a:gd name="T55" fmla="*/ 42 h 67"/>
                <a:gd name="T56" fmla="*/ 25 w 73"/>
                <a:gd name="T57" fmla="*/ 44 h 67"/>
                <a:gd name="T58" fmla="*/ 35 w 73"/>
                <a:gd name="T59" fmla="*/ 53 h 67"/>
                <a:gd name="T60" fmla="*/ 32 w 73"/>
                <a:gd name="T61" fmla="*/ 61 h 67"/>
                <a:gd name="T62" fmla="*/ 31 w 73"/>
                <a:gd name="T63" fmla="*/ 63 h 67"/>
                <a:gd name="T64" fmla="*/ 31 w 73"/>
                <a:gd name="T65" fmla="*/ 67 h 67"/>
                <a:gd name="T66" fmla="*/ 35 w 73"/>
                <a:gd name="T67" fmla="*/ 64 h 67"/>
                <a:gd name="T68" fmla="*/ 36 w 73"/>
                <a:gd name="T69" fmla="*/ 63 h 67"/>
                <a:gd name="T70" fmla="*/ 36 w 73"/>
                <a:gd name="T71" fmla="*/ 65 h 67"/>
                <a:gd name="T72" fmla="*/ 38 w 73"/>
                <a:gd name="T73" fmla="*/ 66 h 67"/>
                <a:gd name="T74" fmla="*/ 43 w 73"/>
                <a:gd name="T75" fmla="*/ 65 h 67"/>
                <a:gd name="T76" fmla="*/ 48 w 73"/>
                <a:gd name="T77" fmla="*/ 64 h 67"/>
                <a:gd name="T78" fmla="*/ 52 w 73"/>
                <a:gd name="T79" fmla="*/ 62 h 67"/>
                <a:gd name="T80" fmla="*/ 59 w 73"/>
                <a:gd name="T81" fmla="*/ 51 h 67"/>
                <a:gd name="T82" fmla="*/ 59 w 73"/>
                <a:gd name="T83" fmla="*/ 50 h 67"/>
                <a:gd name="T84" fmla="*/ 60 w 73"/>
                <a:gd name="T85" fmla="*/ 50 h 67"/>
                <a:gd name="T86" fmla="*/ 64 w 73"/>
                <a:gd name="T87" fmla="*/ 51 h 67"/>
                <a:gd name="T88" fmla="*/ 68 w 73"/>
                <a:gd name="T89" fmla="*/ 52 h 67"/>
                <a:gd name="T90" fmla="*/ 70 w 73"/>
                <a:gd name="T91" fmla="*/ 49 h 67"/>
                <a:gd name="T92" fmla="*/ 72 w 73"/>
                <a:gd name="T93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" h="67">
                  <a:moveTo>
                    <a:pt x="72" y="45"/>
                  </a:moveTo>
                  <a:cubicBezTo>
                    <a:pt x="70" y="43"/>
                    <a:pt x="69" y="39"/>
                    <a:pt x="69" y="35"/>
                  </a:cubicBezTo>
                  <a:cubicBezTo>
                    <a:pt x="69" y="32"/>
                    <a:pt x="70" y="30"/>
                    <a:pt x="71" y="29"/>
                  </a:cubicBezTo>
                  <a:cubicBezTo>
                    <a:pt x="72" y="27"/>
                    <a:pt x="73" y="26"/>
                    <a:pt x="73" y="24"/>
                  </a:cubicBezTo>
                  <a:cubicBezTo>
                    <a:pt x="73" y="23"/>
                    <a:pt x="72" y="22"/>
                    <a:pt x="70" y="21"/>
                  </a:cubicBezTo>
                  <a:cubicBezTo>
                    <a:pt x="68" y="20"/>
                    <a:pt x="66" y="18"/>
                    <a:pt x="66" y="16"/>
                  </a:cubicBezTo>
                  <a:cubicBezTo>
                    <a:pt x="66" y="15"/>
                    <a:pt x="67" y="14"/>
                    <a:pt x="67" y="13"/>
                  </a:cubicBezTo>
                  <a:cubicBezTo>
                    <a:pt x="68" y="11"/>
                    <a:pt x="69" y="9"/>
                    <a:pt x="68" y="7"/>
                  </a:cubicBezTo>
                  <a:cubicBezTo>
                    <a:pt x="63" y="9"/>
                    <a:pt x="57" y="11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7" y="11"/>
                    <a:pt x="45" y="12"/>
                    <a:pt x="43" y="11"/>
                  </a:cubicBezTo>
                  <a:cubicBezTo>
                    <a:pt x="43" y="10"/>
                    <a:pt x="42" y="10"/>
                    <a:pt x="42" y="10"/>
                  </a:cubicBezTo>
                  <a:lnTo>
                    <a:pt x="42" y="10"/>
                  </a:lnTo>
                  <a:cubicBezTo>
                    <a:pt x="41" y="10"/>
                    <a:pt x="41" y="10"/>
                    <a:pt x="41" y="11"/>
                  </a:cubicBezTo>
                  <a:cubicBezTo>
                    <a:pt x="40" y="12"/>
                    <a:pt x="40" y="14"/>
                    <a:pt x="38" y="14"/>
                  </a:cubicBezTo>
                  <a:cubicBezTo>
                    <a:pt x="32" y="14"/>
                    <a:pt x="28" y="9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1"/>
                    <a:pt x="16" y="3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10"/>
                    <a:pt x="12" y="13"/>
                    <a:pt x="8" y="15"/>
                  </a:cubicBezTo>
                  <a:cubicBezTo>
                    <a:pt x="4" y="18"/>
                    <a:pt x="0" y="21"/>
                    <a:pt x="0" y="26"/>
                  </a:cubicBezTo>
                  <a:cubicBezTo>
                    <a:pt x="0" y="31"/>
                    <a:pt x="2" y="32"/>
                    <a:pt x="5" y="32"/>
                  </a:cubicBezTo>
                  <a:cubicBezTo>
                    <a:pt x="7" y="32"/>
                    <a:pt x="9" y="31"/>
                    <a:pt x="10" y="29"/>
                  </a:cubicBezTo>
                  <a:lnTo>
                    <a:pt x="11" y="28"/>
                  </a:lnTo>
                  <a:lnTo>
                    <a:pt x="12" y="29"/>
                  </a:lnTo>
                  <a:cubicBezTo>
                    <a:pt x="14" y="31"/>
                    <a:pt x="15" y="34"/>
                    <a:pt x="17" y="37"/>
                  </a:cubicBezTo>
                  <a:cubicBezTo>
                    <a:pt x="18" y="39"/>
                    <a:pt x="19" y="40"/>
                    <a:pt x="20" y="42"/>
                  </a:cubicBezTo>
                  <a:cubicBezTo>
                    <a:pt x="21" y="43"/>
                    <a:pt x="23" y="43"/>
                    <a:pt x="25" y="44"/>
                  </a:cubicBezTo>
                  <a:cubicBezTo>
                    <a:pt x="30" y="45"/>
                    <a:pt x="35" y="46"/>
                    <a:pt x="35" y="53"/>
                  </a:cubicBezTo>
                  <a:cubicBezTo>
                    <a:pt x="35" y="56"/>
                    <a:pt x="33" y="59"/>
                    <a:pt x="32" y="61"/>
                  </a:cubicBezTo>
                  <a:cubicBezTo>
                    <a:pt x="32" y="62"/>
                    <a:pt x="31" y="62"/>
                    <a:pt x="31" y="63"/>
                  </a:cubicBezTo>
                  <a:lnTo>
                    <a:pt x="31" y="67"/>
                  </a:lnTo>
                  <a:cubicBezTo>
                    <a:pt x="32" y="66"/>
                    <a:pt x="33" y="65"/>
                    <a:pt x="35" y="64"/>
                  </a:cubicBezTo>
                  <a:lnTo>
                    <a:pt x="36" y="63"/>
                  </a:lnTo>
                  <a:lnTo>
                    <a:pt x="36" y="65"/>
                  </a:lnTo>
                  <a:cubicBezTo>
                    <a:pt x="36" y="65"/>
                    <a:pt x="37" y="66"/>
                    <a:pt x="38" y="66"/>
                  </a:cubicBezTo>
                  <a:cubicBezTo>
                    <a:pt x="40" y="66"/>
                    <a:pt x="41" y="65"/>
                    <a:pt x="43" y="65"/>
                  </a:cubicBezTo>
                  <a:cubicBezTo>
                    <a:pt x="44" y="65"/>
                    <a:pt x="46" y="64"/>
                    <a:pt x="48" y="64"/>
                  </a:cubicBezTo>
                  <a:cubicBezTo>
                    <a:pt x="49" y="63"/>
                    <a:pt x="50" y="63"/>
                    <a:pt x="52" y="62"/>
                  </a:cubicBezTo>
                  <a:cubicBezTo>
                    <a:pt x="55" y="59"/>
                    <a:pt x="59" y="57"/>
                    <a:pt x="59" y="51"/>
                  </a:cubicBezTo>
                  <a:lnTo>
                    <a:pt x="59" y="50"/>
                  </a:lnTo>
                  <a:lnTo>
                    <a:pt x="60" y="50"/>
                  </a:lnTo>
                  <a:cubicBezTo>
                    <a:pt x="62" y="50"/>
                    <a:pt x="63" y="50"/>
                    <a:pt x="64" y="51"/>
                  </a:cubicBezTo>
                  <a:cubicBezTo>
                    <a:pt x="65" y="51"/>
                    <a:pt x="66" y="52"/>
                    <a:pt x="68" y="52"/>
                  </a:cubicBezTo>
                  <a:cubicBezTo>
                    <a:pt x="68" y="52"/>
                    <a:pt x="69" y="51"/>
                    <a:pt x="70" y="49"/>
                  </a:cubicBezTo>
                  <a:cubicBezTo>
                    <a:pt x="70" y="48"/>
                    <a:pt x="71" y="46"/>
                    <a:pt x="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3" name="Freeform 1136"/>
            <p:cNvSpPr>
              <a:spLocks/>
            </p:cNvSpPr>
            <p:nvPr/>
          </p:nvSpPr>
          <p:spPr bwMode="auto">
            <a:xfrm>
              <a:off x="7804183" y="4604302"/>
              <a:ext cx="26312" cy="24434"/>
            </a:xfrm>
            <a:custGeom>
              <a:avLst/>
              <a:gdLst>
                <a:gd name="T0" fmla="*/ 24 w 60"/>
                <a:gd name="T1" fmla="*/ 48 h 58"/>
                <a:gd name="T2" fmla="*/ 38 w 60"/>
                <a:gd name="T3" fmla="*/ 58 h 58"/>
                <a:gd name="T4" fmla="*/ 44 w 60"/>
                <a:gd name="T5" fmla="*/ 49 h 58"/>
                <a:gd name="T6" fmla="*/ 44 w 60"/>
                <a:gd name="T7" fmla="*/ 38 h 58"/>
                <a:gd name="T8" fmla="*/ 60 w 60"/>
                <a:gd name="T9" fmla="*/ 21 h 58"/>
                <a:gd name="T10" fmla="*/ 59 w 60"/>
                <a:gd name="T11" fmla="*/ 17 h 58"/>
                <a:gd name="T12" fmla="*/ 58 w 60"/>
                <a:gd name="T13" fmla="*/ 12 h 58"/>
                <a:gd name="T14" fmla="*/ 52 w 60"/>
                <a:gd name="T15" fmla="*/ 12 h 58"/>
                <a:gd name="T16" fmla="*/ 46 w 60"/>
                <a:gd name="T17" fmla="*/ 6 h 58"/>
                <a:gd name="T18" fmla="*/ 47 w 60"/>
                <a:gd name="T19" fmla="*/ 1 h 58"/>
                <a:gd name="T20" fmla="*/ 46 w 60"/>
                <a:gd name="T21" fmla="*/ 1 h 58"/>
                <a:gd name="T22" fmla="*/ 37 w 60"/>
                <a:gd name="T23" fmla="*/ 8 h 58"/>
                <a:gd name="T24" fmla="*/ 37 w 60"/>
                <a:gd name="T25" fmla="*/ 9 h 58"/>
                <a:gd name="T26" fmla="*/ 30 w 60"/>
                <a:gd name="T27" fmla="*/ 9 h 58"/>
                <a:gd name="T28" fmla="*/ 22 w 60"/>
                <a:gd name="T29" fmla="*/ 0 h 58"/>
                <a:gd name="T30" fmla="*/ 22 w 60"/>
                <a:gd name="T31" fmla="*/ 0 h 58"/>
                <a:gd name="T32" fmla="*/ 13 w 60"/>
                <a:gd name="T33" fmla="*/ 14 h 58"/>
                <a:gd name="T34" fmla="*/ 5 w 60"/>
                <a:gd name="T35" fmla="*/ 20 h 58"/>
                <a:gd name="T36" fmla="*/ 0 w 60"/>
                <a:gd name="T37" fmla="*/ 23 h 58"/>
                <a:gd name="T38" fmla="*/ 1 w 60"/>
                <a:gd name="T39" fmla="*/ 28 h 58"/>
                <a:gd name="T40" fmla="*/ 6 w 60"/>
                <a:gd name="T41" fmla="*/ 30 h 58"/>
                <a:gd name="T42" fmla="*/ 11 w 60"/>
                <a:gd name="T43" fmla="*/ 30 h 58"/>
                <a:gd name="T44" fmla="*/ 16 w 60"/>
                <a:gd name="T45" fmla="*/ 34 h 58"/>
                <a:gd name="T46" fmla="*/ 20 w 60"/>
                <a:gd name="T47" fmla="*/ 38 h 58"/>
                <a:gd name="T48" fmla="*/ 24 w 60"/>
                <a:gd name="T49" fmla="*/ 44 h 58"/>
                <a:gd name="T50" fmla="*/ 24 w 60"/>
                <a:gd name="T5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58">
                  <a:moveTo>
                    <a:pt x="24" y="48"/>
                  </a:moveTo>
                  <a:cubicBezTo>
                    <a:pt x="26" y="53"/>
                    <a:pt x="33" y="58"/>
                    <a:pt x="38" y="58"/>
                  </a:cubicBezTo>
                  <a:cubicBezTo>
                    <a:pt x="44" y="58"/>
                    <a:pt x="44" y="55"/>
                    <a:pt x="44" y="49"/>
                  </a:cubicBezTo>
                  <a:lnTo>
                    <a:pt x="44" y="38"/>
                  </a:lnTo>
                  <a:cubicBezTo>
                    <a:pt x="44" y="31"/>
                    <a:pt x="56" y="23"/>
                    <a:pt x="60" y="21"/>
                  </a:cubicBezTo>
                  <a:cubicBezTo>
                    <a:pt x="60" y="20"/>
                    <a:pt x="59" y="19"/>
                    <a:pt x="59" y="17"/>
                  </a:cubicBezTo>
                  <a:cubicBezTo>
                    <a:pt x="59" y="13"/>
                    <a:pt x="59" y="12"/>
                    <a:pt x="58" y="12"/>
                  </a:cubicBezTo>
                  <a:lnTo>
                    <a:pt x="52" y="12"/>
                  </a:lnTo>
                  <a:cubicBezTo>
                    <a:pt x="48" y="12"/>
                    <a:pt x="46" y="10"/>
                    <a:pt x="46" y="6"/>
                  </a:cubicBezTo>
                  <a:cubicBezTo>
                    <a:pt x="46" y="4"/>
                    <a:pt x="47" y="3"/>
                    <a:pt x="47" y="1"/>
                  </a:cubicBezTo>
                  <a:lnTo>
                    <a:pt x="46" y="1"/>
                  </a:lnTo>
                  <a:cubicBezTo>
                    <a:pt x="40" y="1"/>
                    <a:pt x="37" y="2"/>
                    <a:pt x="37" y="8"/>
                  </a:cubicBezTo>
                  <a:lnTo>
                    <a:pt x="37" y="9"/>
                  </a:lnTo>
                  <a:lnTo>
                    <a:pt x="30" y="9"/>
                  </a:lnTo>
                  <a:cubicBezTo>
                    <a:pt x="26" y="8"/>
                    <a:pt x="23" y="3"/>
                    <a:pt x="22" y="0"/>
                  </a:cubicBezTo>
                  <a:lnTo>
                    <a:pt x="22" y="0"/>
                  </a:lnTo>
                  <a:cubicBezTo>
                    <a:pt x="17" y="3"/>
                    <a:pt x="15" y="7"/>
                    <a:pt x="13" y="14"/>
                  </a:cubicBezTo>
                  <a:cubicBezTo>
                    <a:pt x="13" y="19"/>
                    <a:pt x="8" y="20"/>
                    <a:pt x="5" y="20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6"/>
                    <a:pt x="0" y="26"/>
                    <a:pt x="1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1"/>
                    <a:pt x="15" y="33"/>
                    <a:pt x="16" y="34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5"/>
                    <a:pt x="24" y="47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4" name="Freeform 1137"/>
            <p:cNvSpPr>
              <a:spLocks/>
            </p:cNvSpPr>
            <p:nvPr/>
          </p:nvSpPr>
          <p:spPr bwMode="auto">
            <a:xfrm>
              <a:off x="7868085" y="4632494"/>
              <a:ext cx="33830" cy="28193"/>
            </a:xfrm>
            <a:custGeom>
              <a:avLst/>
              <a:gdLst>
                <a:gd name="T0" fmla="*/ 25 w 82"/>
                <a:gd name="T1" fmla="*/ 11 h 67"/>
                <a:gd name="T2" fmla="*/ 18 w 82"/>
                <a:gd name="T3" fmla="*/ 9 h 67"/>
                <a:gd name="T4" fmla="*/ 13 w 82"/>
                <a:gd name="T5" fmla="*/ 7 h 67"/>
                <a:gd name="T6" fmla="*/ 10 w 82"/>
                <a:gd name="T7" fmla="*/ 7 h 67"/>
                <a:gd name="T8" fmla="*/ 10 w 82"/>
                <a:gd name="T9" fmla="*/ 9 h 67"/>
                <a:gd name="T10" fmla="*/ 14 w 82"/>
                <a:gd name="T11" fmla="*/ 19 h 67"/>
                <a:gd name="T12" fmla="*/ 12 w 82"/>
                <a:gd name="T13" fmla="*/ 27 h 67"/>
                <a:gd name="T14" fmla="*/ 10 w 82"/>
                <a:gd name="T15" fmla="*/ 31 h 67"/>
                <a:gd name="T16" fmla="*/ 12 w 82"/>
                <a:gd name="T17" fmla="*/ 33 h 67"/>
                <a:gd name="T18" fmla="*/ 14 w 82"/>
                <a:gd name="T19" fmla="*/ 38 h 67"/>
                <a:gd name="T20" fmla="*/ 6 w 82"/>
                <a:gd name="T21" fmla="*/ 49 h 67"/>
                <a:gd name="T22" fmla="*/ 0 w 82"/>
                <a:gd name="T23" fmla="*/ 57 h 67"/>
                <a:gd name="T24" fmla="*/ 29 w 82"/>
                <a:gd name="T25" fmla="*/ 67 h 67"/>
                <a:gd name="T26" fmla="*/ 29 w 82"/>
                <a:gd name="T27" fmla="*/ 65 h 67"/>
                <a:gd name="T28" fmla="*/ 28 w 82"/>
                <a:gd name="T29" fmla="*/ 61 h 67"/>
                <a:gd name="T30" fmla="*/ 27 w 82"/>
                <a:gd name="T31" fmla="*/ 56 h 67"/>
                <a:gd name="T32" fmla="*/ 31 w 82"/>
                <a:gd name="T33" fmla="*/ 47 h 67"/>
                <a:gd name="T34" fmla="*/ 31 w 82"/>
                <a:gd name="T35" fmla="*/ 47 h 67"/>
                <a:gd name="T36" fmla="*/ 32 w 82"/>
                <a:gd name="T37" fmla="*/ 47 h 67"/>
                <a:gd name="T38" fmla="*/ 38 w 82"/>
                <a:gd name="T39" fmla="*/ 49 h 67"/>
                <a:gd name="T40" fmla="*/ 43 w 82"/>
                <a:gd name="T41" fmla="*/ 43 h 67"/>
                <a:gd name="T42" fmla="*/ 60 w 82"/>
                <a:gd name="T43" fmla="*/ 50 h 67"/>
                <a:gd name="T44" fmla="*/ 70 w 82"/>
                <a:gd name="T45" fmla="*/ 55 h 67"/>
                <a:gd name="T46" fmla="*/ 82 w 82"/>
                <a:gd name="T47" fmla="*/ 43 h 67"/>
                <a:gd name="T48" fmla="*/ 76 w 82"/>
                <a:gd name="T49" fmla="*/ 30 h 67"/>
                <a:gd name="T50" fmla="*/ 76 w 82"/>
                <a:gd name="T51" fmla="*/ 26 h 67"/>
                <a:gd name="T52" fmla="*/ 76 w 82"/>
                <a:gd name="T53" fmla="*/ 24 h 67"/>
                <a:gd name="T54" fmla="*/ 74 w 82"/>
                <a:gd name="T55" fmla="*/ 23 h 67"/>
                <a:gd name="T56" fmla="*/ 71 w 82"/>
                <a:gd name="T57" fmla="*/ 24 h 67"/>
                <a:gd name="T58" fmla="*/ 65 w 82"/>
                <a:gd name="T59" fmla="*/ 24 h 67"/>
                <a:gd name="T60" fmla="*/ 58 w 82"/>
                <a:gd name="T61" fmla="*/ 17 h 67"/>
                <a:gd name="T62" fmla="*/ 56 w 82"/>
                <a:gd name="T63" fmla="*/ 14 h 67"/>
                <a:gd name="T64" fmla="*/ 51 w 82"/>
                <a:gd name="T65" fmla="*/ 13 h 67"/>
                <a:gd name="T66" fmla="*/ 49 w 82"/>
                <a:gd name="T67" fmla="*/ 13 h 67"/>
                <a:gd name="T68" fmla="*/ 43 w 82"/>
                <a:gd name="T69" fmla="*/ 12 h 67"/>
                <a:gd name="T70" fmla="*/ 38 w 82"/>
                <a:gd name="T71" fmla="*/ 8 h 67"/>
                <a:gd name="T72" fmla="*/ 31 w 82"/>
                <a:gd name="T73" fmla="*/ 0 h 67"/>
                <a:gd name="T74" fmla="*/ 25 w 82"/>
                <a:gd name="T7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67">
                  <a:moveTo>
                    <a:pt x="25" y="11"/>
                  </a:moveTo>
                  <a:cubicBezTo>
                    <a:pt x="21" y="11"/>
                    <a:pt x="19" y="10"/>
                    <a:pt x="18" y="9"/>
                  </a:cubicBezTo>
                  <a:cubicBezTo>
                    <a:pt x="16" y="8"/>
                    <a:pt x="15" y="7"/>
                    <a:pt x="13" y="7"/>
                  </a:cubicBezTo>
                  <a:lnTo>
                    <a:pt x="10" y="7"/>
                  </a:lnTo>
                  <a:lnTo>
                    <a:pt x="10" y="9"/>
                  </a:lnTo>
                  <a:cubicBezTo>
                    <a:pt x="13" y="11"/>
                    <a:pt x="14" y="15"/>
                    <a:pt x="14" y="19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1" y="28"/>
                    <a:pt x="10" y="29"/>
                    <a:pt x="10" y="31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3" y="34"/>
                    <a:pt x="14" y="35"/>
                    <a:pt x="14" y="38"/>
                  </a:cubicBezTo>
                  <a:cubicBezTo>
                    <a:pt x="14" y="43"/>
                    <a:pt x="10" y="46"/>
                    <a:pt x="6" y="49"/>
                  </a:cubicBezTo>
                  <a:cubicBezTo>
                    <a:pt x="3" y="52"/>
                    <a:pt x="0" y="54"/>
                    <a:pt x="0" y="57"/>
                  </a:cubicBezTo>
                  <a:cubicBezTo>
                    <a:pt x="0" y="61"/>
                    <a:pt x="21" y="66"/>
                    <a:pt x="29" y="67"/>
                  </a:cubicBezTo>
                  <a:cubicBezTo>
                    <a:pt x="29" y="66"/>
                    <a:pt x="29" y="66"/>
                    <a:pt x="29" y="65"/>
                  </a:cubicBezTo>
                  <a:cubicBezTo>
                    <a:pt x="29" y="63"/>
                    <a:pt x="29" y="62"/>
                    <a:pt x="28" y="61"/>
                  </a:cubicBezTo>
                  <a:cubicBezTo>
                    <a:pt x="28" y="60"/>
                    <a:pt x="27" y="58"/>
                    <a:pt x="27" y="56"/>
                  </a:cubicBezTo>
                  <a:cubicBezTo>
                    <a:pt x="27" y="53"/>
                    <a:pt x="28" y="50"/>
                    <a:pt x="31" y="47"/>
                  </a:cubicBezTo>
                  <a:lnTo>
                    <a:pt x="31" y="47"/>
                  </a:lnTo>
                  <a:lnTo>
                    <a:pt x="32" y="47"/>
                  </a:lnTo>
                  <a:cubicBezTo>
                    <a:pt x="33" y="48"/>
                    <a:pt x="35" y="48"/>
                    <a:pt x="38" y="49"/>
                  </a:cubicBezTo>
                  <a:cubicBezTo>
                    <a:pt x="38" y="46"/>
                    <a:pt x="40" y="43"/>
                    <a:pt x="43" y="43"/>
                  </a:cubicBezTo>
                  <a:cubicBezTo>
                    <a:pt x="48" y="43"/>
                    <a:pt x="54" y="47"/>
                    <a:pt x="60" y="50"/>
                  </a:cubicBezTo>
                  <a:cubicBezTo>
                    <a:pt x="64" y="53"/>
                    <a:pt x="68" y="55"/>
                    <a:pt x="70" y="55"/>
                  </a:cubicBezTo>
                  <a:cubicBezTo>
                    <a:pt x="77" y="55"/>
                    <a:pt x="81" y="49"/>
                    <a:pt x="82" y="43"/>
                  </a:cubicBezTo>
                  <a:cubicBezTo>
                    <a:pt x="78" y="39"/>
                    <a:pt x="76" y="33"/>
                    <a:pt x="76" y="30"/>
                  </a:cubicBezTo>
                  <a:cubicBezTo>
                    <a:pt x="76" y="29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3"/>
                    <a:pt x="71" y="24"/>
                  </a:cubicBezTo>
                  <a:cubicBezTo>
                    <a:pt x="69" y="24"/>
                    <a:pt x="67" y="24"/>
                    <a:pt x="65" y="24"/>
                  </a:cubicBezTo>
                  <a:cubicBezTo>
                    <a:pt x="60" y="24"/>
                    <a:pt x="59" y="20"/>
                    <a:pt x="58" y="17"/>
                  </a:cubicBezTo>
                  <a:cubicBezTo>
                    <a:pt x="58" y="16"/>
                    <a:pt x="57" y="14"/>
                    <a:pt x="56" y="14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51" y="13"/>
                    <a:pt x="50" y="13"/>
                    <a:pt x="49" y="13"/>
                  </a:cubicBezTo>
                  <a:cubicBezTo>
                    <a:pt x="48" y="13"/>
                    <a:pt x="46" y="13"/>
                    <a:pt x="43" y="12"/>
                  </a:cubicBezTo>
                  <a:cubicBezTo>
                    <a:pt x="42" y="12"/>
                    <a:pt x="41" y="11"/>
                    <a:pt x="38" y="8"/>
                  </a:cubicBezTo>
                  <a:cubicBezTo>
                    <a:pt x="37" y="7"/>
                    <a:pt x="34" y="4"/>
                    <a:pt x="31" y="0"/>
                  </a:cubicBezTo>
                  <a:cubicBezTo>
                    <a:pt x="31" y="6"/>
                    <a:pt x="30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5" name="Freeform 1138"/>
            <p:cNvSpPr>
              <a:spLocks/>
            </p:cNvSpPr>
            <p:nvPr/>
          </p:nvSpPr>
          <p:spPr bwMode="auto">
            <a:xfrm>
              <a:off x="7807942" y="4583628"/>
              <a:ext cx="22554" cy="24434"/>
            </a:xfrm>
            <a:custGeom>
              <a:avLst/>
              <a:gdLst>
                <a:gd name="T0" fmla="*/ 36 w 52"/>
                <a:gd name="T1" fmla="*/ 49 h 56"/>
                <a:gd name="T2" fmla="*/ 38 w 52"/>
                <a:gd name="T3" fmla="*/ 49 h 56"/>
                <a:gd name="T4" fmla="*/ 44 w 52"/>
                <a:gd name="T5" fmla="*/ 34 h 56"/>
                <a:gd name="T6" fmla="*/ 48 w 52"/>
                <a:gd name="T7" fmla="*/ 27 h 56"/>
                <a:gd name="T8" fmla="*/ 50 w 52"/>
                <a:gd name="T9" fmla="*/ 22 h 56"/>
                <a:gd name="T10" fmla="*/ 52 w 52"/>
                <a:gd name="T11" fmla="*/ 19 h 56"/>
                <a:gd name="T12" fmla="*/ 47 w 52"/>
                <a:gd name="T13" fmla="*/ 10 h 56"/>
                <a:gd name="T14" fmla="*/ 42 w 52"/>
                <a:gd name="T15" fmla="*/ 0 h 56"/>
                <a:gd name="T16" fmla="*/ 35 w 52"/>
                <a:gd name="T17" fmla="*/ 4 h 56"/>
                <a:gd name="T18" fmla="*/ 32 w 52"/>
                <a:gd name="T19" fmla="*/ 2 h 56"/>
                <a:gd name="T20" fmla="*/ 30 w 52"/>
                <a:gd name="T21" fmla="*/ 1 h 56"/>
                <a:gd name="T22" fmla="*/ 29 w 52"/>
                <a:gd name="T23" fmla="*/ 3 h 56"/>
                <a:gd name="T24" fmla="*/ 24 w 52"/>
                <a:gd name="T25" fmla="*/ 7 h 56"/>
                <a:gd name="T26" fmla="*/ 18 w 52"/>
                <a:gd name="T27" fmla="*/ 3 h 56"/>
                <a:gd name="T28" fmla="*/ 13 w 52"/>
                <a:gd name="T29" fmla="*/ 1 h 56"/>
                <a:gd name="T30" fmla="*/ 5 w 52"/>
                <a:gd name="T31" fmla="*/ 5 h 56"/>
                <a:gd name="T32" fmla="*/ 0 w 52"/>
                <a:gd name="T33" fmla="*/ 9 h 56"/>
                <a:gd name="T34" fmla="*/ 2 w 52"/>
                <a:gd name="T35" fmla="*/ 18 h 56"/>
                <a:gd name="T36" fmla="*/ 3 w 52"/>
                <a:gd name="T37" fmla="*/ 26 h 56"/>
                <a:gd name="T38" fmla="*/ 7 w 52"/>
                <a:gd name="T39" fmla="*/ 31 h 56"/>
                <a:gd name="T40" fmla="*/ 13 w 52"/>
                <a:gd name="T41" fmla="*/ 40 h 56"/>
                <a:gd name="T42" fmla="*/ 13 w 52"/>
                <a:gd name="T43" fmla="*/ 43 h 56"/>
                <a:gd name="T44" fmla="*/ 20 w 52"/>
                <a:gd name="T45" fmla="*/ 56 h 56"/>
                <a:gd name="T46" fmla="*/ 25 w 52"/>
                <a:gd name="T47" fmla="*/ 56 h 56"/>
                <a:gd name="T48" fmla="*/ 36 w 52"/>
                <a:gd name="T4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6">
                  <a:moveTo>
                    <a:pt x="36" y="49"/>
                  </a:moveTo>
                  <a:lnTo>
                    <a:pt x="38" y="49"/>
                  </a:lnTo>
                  <a:cubicBezTo>
                    <a:pt x="41" y="39"/>
                    <a:pt x="43" y="34"/>
                    <a:pt x="44" y="34"/>
                  </a:cubicBezTo>
                  <a:lnTo>
                    <a:pt x="48" y="27"/>
                  </a:lnTo>
                  <a:cubicBezTo>
                    <a:pt x="48" y="25"/>
                    <a:pt x="49" y="23"/>
                    <a:pt x="50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4"/>
                    <a:pt x="50" y="12"/>
                    <a:pt x="47" y="10"/>
                  </a:cubicBezTo>
                  <a:cubicBezTo>
                    <a:pt x="45" y="8"/>
                    <a:pt x="42" y="5"/>
                    <a:pt x="42" y="0"/>
                  </a:cubicBezTo>
                  <a:cubicBezTo>
                    <a:pt x="40" y="2"/>
                    <a:pt x="37" y="4"/>
                    <a:pt x="35" y="4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8" y="5"/>
                    <a:pt x="27" y="7"/>
                    <a:pt x="24" y="7"/>
                  </a:cubicBezTo>
                  <a:cubicBezTo>
                    <a:pt x="21" y="7"/>
                    <a:pt x="20" y="5"/>
                    <a:pt x="18" y="3"/>
                  </a:cubicBezTo>
                  <a:cubicBezTo>
                    <a:pt x="17" y="2"/>
                    <a:pt x="15" y="1"/>
                    <a:pt x="13" y="1"/>
                  </a:cubicBezTo>
                  <a:cubicBezTo>
                    <a:pt x="9" y="1"/>
                    <a:pt x="7" y="3"/>
                    <a:pt x="5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2"/>
                    <a:pt x="1" y="15"/>
                    <a:pt x="2" y="18"/>
                  </a:cubicBezTo>
                  <a:cubicBezTo>
                    <a:pt x="2" y="21"/>
                    <a:pt x="2" y="24"/>
                    <a:pt x="3" y="26"/>
                  </a:cubicBezTo>
                  <a:cubicBezTo>
                    <a:pt x="4" y="28"/>
                    <a:pt x="5" y="29"/>
                    <a:pt x="7" y="31"/>
                  </a:cubicBezTo>
                  <a:cubicBezTo>
                    <a:pt x="10" y="33"/>
                    <a:pt x="13" y="35"/>
                    <a:pt x="13" y="40"/>
                  </a:cubicBezTo>
                  <a:lnTo>
                    <a:pt x="13" y="43"/>
                  </a:lnTo>
                  <a:cubicBezTo>
                    <a:pt x="13" y="47"/>
                    <a:pt x="16" y="54"/>
                    <a:pt x="20" y="56"/>
                  </a:cubicBezTo>
                  <a:lnTo>
                    <a:pt x="25" y="56"/>
                  </a:lnTo>
                  <a:cubicBezTo>
                    <a:pt x="25" y="49"/>
                    <a:pt x="32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6" name="Freeform 1139"/>
            <p:cNvSpPr>
              <a:spLocks/>
            </p:cNvSpPr>
            <p:nvPr/>
          </p:nvSpPr>
          <p:spPr bwMode="auto">
            <a:xfrm>
              <a:off x="7813581" y="4694516"/>
              <a:ext cx="24434" cy="45107"/>
            </a:xfrm>
            <a:custGeom>
              <a:avLst/>
              <a:gdLst>
                <a:gd name="T0" fmla="*/ 53 w 58"/>
                <a:gd name="T1" fmla="*/ 53 h 106"/>
                <a:gd name="T2" fmla="*/ 48 w 58"/>
                <a:gd name="T3" fmla="*/ 51 h 106"/>
                <a:gd name="T4" fmla="*/ 40 w 58"/>
                <a:gd name="T5" fmla="*/ 43 h 106"/>
                <a:gd name="T6" fmla="*/ 44 w 58"/>
                <a:gd name="T7" fmla="*/ 35 h 106"/>
                <a:gd name="T8" fmla="*/ 48 w 58"/>
                <a:gd name="T9" fmla="*/ 31 h 106"/>
                <a:gd name="T10" fmla="*/ 46 w 58"/>
                <a:gd name="T11" fmla="*/ 29 h 106"/>
                <a:gd name="T12" fmla="*/ 45 w 58"/>
                <a:gd name="T13" fmla="*/ 28 h 106"/>
                <a:gd name="T14" fmla="*/ 40 w 58"/>
                <a:gd name="T15" fmla="*/ 20 h 106"/>
                <a:gd name="T16" fmla="*/ 46 w 58"/>
                <a:gd name="T17" fmla="*/ 10 h 106"/>
                <a:gd name="T18" fmla="*/ 45 w 58"/>
                <a:gd name="T19" fmla="*/ 7 h 106"/>
                <a:gd name="T20" fmla="*/ 39 w 58"/>
                <a:gd name="T21" fmla="*/ 0 h 106"/>
                <a:gd name="T22" fmla="*/ 36 w 58"/>
                <a:gd name="T23" fmla="*/ 1 h 106"/>
                <a:gd name="T24" fmla="*/ 31 w 58"/>
                <a:gd name="T25" fmla="*/ 2 h 106"/>
                <a:gd name="T26" fmla="*/ 24 w 58"/>
                <a:gd name="T27" fmla="*/ 1 h 106"/>
                <a:gd name="T28" fmla="*/ 18 w 58"/>
                <a:gd name="T29" fmla="*/ 0 h 106"/>
                <a:gd name="T30" fmla="*/ 14 w 58"/>
                <a:gd name="T31" fmla="*/ 2 h 106"/>
                <a:gd name="T32" fmla="*/ 17 w 58"/>
                <a:gd name="T33" fmla="*/ 12 h 106"/>
                <a:gd name="T34" fmla="*/ 20 w 58"/>
                <a:gd name="T35" fmla="*/ 30 h 106"/>
                <a:gd name="T36" fmla="*/ 27 w 58"/>
                <a:gd name="T37" fmla="*/ 40 h 106"/>
                <a:gd name="T38" fmla="*/ 28 w 58"/>
                <a:gd name="T39" fmla="*/ 40 h 106"/>
                <a:gd name="T40" fmla="*/ 28 w 58"/>
                <a:gd name="T41" fmla="*/ 46 h 106"/>
                <a:gd name="T42" fmla="*/ 28 w 58"/>
                <a:gd name="T43" fmla="*/ 47 h 106"/>
                <a:gd name="T44" fmla="*/ 26 w 58"/>
                <a:gd name="T45" fmla="*/ 49 h 106"/>
                <a:gd name="T46" fmla="*/ 23 w 58"/>
                <a:gd name="T47" fmla="*/ 53 h 106"/>
                <a:gd name="T48" fmla="*/ 24 w 58"/>
                <a:gd name="T49" fmla="*/ 60 h 106"/>
                <a:gd name="T50" fmla="*/ 26 w 58"/>
                <a:gd name="T51" fmla="*/ 67 h 106"/>
                <a:gd name="T52" fmla="*/ 14 w 58"/>
                <a:gd name="T53" fmla="*/ 75 h 106"/>
                <a:gd name="T54" fmla="*/ 11 w 58"/>
                <a:gd name="T55" fmla="*/ 73 h 106"/>
                <a:gd name="T56" fmla="*/ 10 w 58"/>
                <a:gd name="T57" fmla="*/ 72 h 106"/>
                <a:gd name="T58" fmla="*/ 8 w 58"/>
                <a:gd name="T59" fmla="*/ 76 h 106"/>
                <a:gd name="T60" fmla="*/ 9 w 58"/>
                <a:gd name="T61" fmla="*/ 80 h 106"/>
                <a:gd name="T62" fmla="*/ 11 w 58"/>
                <a:gd name="T63" fmla="*/ 85 h 106"/>
                <a:gd name="T64" fmla="*/ 5 w 58"/>
                <a:gd name="T65" fmla="*/ 92 h 106"/>
                <a:gd name="T66" fmla="*/ 0 w 58"/>
                <a:gd name="T67" fmla="*/ 97 h 106"/>
                <a:gd name="T68" fmla="*/ 4 w 58"/>
                <a:gd name="T69" fmla="*/ 101 h 106"/>
                <a:gd name="T70" fmla="*/ 7 w 58"/>
                <a:gd name="T71" fmla="*/ 103 h 106"/>
                <a:gd name="T72" fmla="*/ 10 w 58"/>
                <a:gd name="T73" fmla="*/ 103 h 106"/>
                <a:gd name="T74" fmla="*/ 18 w 58"/>
                <a:gd name="T75" fmla="*/ 105 h 106"/>
                <a:gd name="T76" fmla="*/ 25 w 58"/>
                <a:gd name="T77" fmla="*/ 106 h 106"/>
                <a:gd name="T78" fmla="*/ 48 w 58"/>
                <a:gd name="T79" fmla="*/ 105 h 106"/>
                <a:gd name="T80" fmla="*/ 48 w 58"/>
                <a:gd name="T81" fmla="*/ 105 h 106"/>
                <a:gd name="T82" fmla="*/ 46 w 58"/>
                <a:gd name="T83" fmla="*/ 103 h 106"/>
                <a:gd name="T84" fmla="*/ 45 w 58"/>
                <a:gd name="T85" fmla="*/ 103 h 106"/>
                <a:gd name="T86" fmla="*/ 45 w 58"/>
                <a:gd name="T87" fmla="*/ 85 h 106"/>
                <a:gd name="T88" fmla="*/ 47 w 58"/>
                <a:gd name="T89" fmla="*/ 86 h 106"/>
                <a:gd name="T90" fmla="*/ 53 w 58"/>
                <a:gd name="T91" fmla="*/ 90 h 106"/>
                <a:gd name="T92" fmla="*/ 56 w 58"/>
                <a:gd name="T93" fmla="*/ 92 h 106"/>
                <a:gd name="T94" fmla="*/ 57 w 58"/>
                <a:gd name="T95" fmla="*/ 80 h 106"/>
                <a:gd name="T96" fmla="*/ 57 w 58"/>
                <a:gd name="T97" fmla="*/ 74 h 106"/>
                <a:gd name="T98" fmla="*/ 57 w 58"/>
                <a:gd name="T99" fmla="*/ 70 h 106"/>
                <a:gd name="T100" fmla="*/ 53 w 58"/>
                <a:gd name="T10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106">
                  <a:moveTo>
                    <a:pt x="53" y="53"/>
                  </a:moveTo>
                  <a:cubicBezTo>
                    <a:pt x="52" y="52"/>
                    <a:pt x="50" y="51"/>
                    <a:pt x="48" y="51"/>
                  </a:cubicBezTo>
                  <a:cubicBezTo>
                    <a:pt x="44" y="50"/>
                    <a:pt x="40" y="49"/>
                    <a:pt x="40" y="43"/>
                  </a:cubicBezTo>
                  <a:cubicBezTo>
                    <a:pt x="40" y="39"/>
                    <a:pt x="42" y="37"/>
                    <a:pt x="44" y="35"/>
                  </a:cubicBezTo>
                  <a:cubicBezTo>
                    <a:pt x="45" y="34"/>
                    <a:pt x="47" y="32"/>
                    <a:pt x="48" y="31"/>
                  </a:cubicBezTo>
                  <a:lnTo>
                    <a:pt x="46" y="29"/>
                  </a:lnTo>
                  <a:cubicBezTo>
                    <a:pt x="45" y="29"/>
                    <a:pt x="45" y="28"/>
                    <a:pt x="45" y="28"/>
                  </a:cubicBezTo>
                  <a:cubicBezTo>
                    <a:pt x="43" y="26"/>
                    <a:pt x="40" y="24"/>
                    <a:pt x="40" y="20"/>
                  </a:cubicBezTo>
                  <a:cubicBezTo>
                    <a:pt x="40" y="15"/>
                    <a:pt x="43" y="13"/>
                    <a:pt x="46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4" y="3"/>
                    <a:pt x="43" y="0"/>
                    <a:pt x="39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4" y="1"/>
                    <a:pt x="33" y="2"/>
                    <a:pt x="31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15" y="6"/>
                    <a:pt x="16" y="9"/>
                    <a:pt x="17" y="12"/>
                  </a:cubicBezTo>
                  <a:cubicBezTo>
                    <a:pt x="18" y="16"/>
                    <a:pt x="20" y="21"/>
                    <a:pt x="20" y="30"/>
                  </a:cubicBezTo>
                  <a:cubicBezTo>
                    <a:pt x="20" y="37"/>
                    <a:pt x="21" y="40"/>
                    <a:pt x="27" y="40"/>
                  </a:cubicBezTo>
                  <a:lnTo>
                    <a:pt x="28" y="40"/>
                  </a:lnTo>
                  <a:lnTo>
                    <a:pt x="28" y="46"/>
                  </a:lnTo>
                  <a:lnTo>
                    <a:pt x="28" y="47"/>
                  </a:lnTo>
                  <a:cubicBezTo>
                    <a:pt x="27" y="48"/>
                    <a:pt x="26" y="49"/>
                    <a:pt x="26" y="49"/>
                  </a:cubicBezTo>
                  <a:cubicBezTo>
                    <a:pt x="24" y="51"/>
                    <a:pt x="23" y="52"/>
                    <a:pt x="23" y="53"/>
                  </a:cubicBezTo>
                  <a:cubicBezTo>
                    <a:pt x="23" y="56"/>
                    <a:pt x="24" y="58"/>
                    <a:pt x="24" y="60"/>
                  </a:cubicBezTo>
                  <a:cubicBezTo>
                    <a:pt x="25" y="62"/>
                    <a:pt x="26" y="64"/>
                    <a:pt x="26" y="67"/>
                  </a:cubicBezTo>
                  <a:cubicBezTo>
                    <a:pt x="26" y="71"/>
                    <a:pt x="16" y="75"/>
                    <a:pt x="14" y="75"/>
                  </a:cubicBezTo>
                  <a:cubicBezTo>
                    <a:pt x="13" y="75"/>
                    <a:pt x="12" y="74"/>
                    <a:pt x="11" y="73"/>
                  </a:cubicBezTo>
                  <a:cubicBezTo>
                    <a:pt x="10" y="73"/>
                    <a:pt x="10" y="72"/>
                    <a:pt x="10" y="72"/>
                  </a:cubicBezTo>
                  <a:cubicBezTo>
                    <a:pt x="8" y="72"/>
                    <a:pt x="8" y="75"/>
                    <a:pt x="8" y="76"/>
                  </a:cubicBezTo>
                  <a:cubicBezTo>
                    <a:pt x="8" y="77"/>
                    <a:pt x="8" y="79"/>
                    <a:pt x="9" y="80"/>
                  </a:cubicBezTo>
                  <a:cubicBezTo>
                    <a:pt x="10" y="81"/>
                    <a:pt x="11" y="83"/>
                    <a:pt x="11" y="85"/>
                  </a:cubicBezTo>
                  <a:cubicBezTo>
                    <a:pt x="11" y="89"/>
                    <a:pt x="7" y="91"/>
                    <a:pt x="5" y="92"/>
                  </a:cubicBezTo>
                  <a:cubicBezTo>
                    <a:pt x="2" y="94"/>
                    <a:pt x="0" y="95"/>
                    <a:pt x="0" y="97"/>
                  </a:cubicBezTo>
                  <a:cubicBezTo>
                    <a:pt x="0" y="99"/>
                    <a:pt x="2" y="100"/>
                    <a:pt x="4" y="101"/>
                  </a:cubicBezTo>
                  <a:cubicBezTo>
                    <a:pt x="5" y="101"/>
                    <a:pt x="6" y="102"/>
                    <a:pt x="7" y="103"/>
                  </a:cubicBezTo>
                  <a:lnTo>
                    <a:pt x="10" y="103"/>
                  </a:lnTo>
                  <a:cubicBezTo>
                    <a:pt x="13" y="103"/>
                    <a:pt x="15" y="104"/>
                    <a:pt x="18" y="105"/>
                  </a:cubicBezTo>
                  <a:cubicBezTo>
                    <a:pt x="20" y="106"/>
                    <a:pt x="23" y="106"/>
                    <a:pt x="25" y="106"/>
                  </a:cubicBezTo>
                  <a:cubicBezTo>
                    <a:pt x="32" y="105"/>
                    <a:pt x="40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4"/>
                    <a:pt x="47" y="104"/>
                    <a:pt x="46" y="103"/>
                  </a:cubicBezTo>
                  <a:lnTo>
                    <a:pt x="45" y="103"/>
                  </a:lnTo>
                  <a:lnTo>
                    <a:pt x="45" y="85"/>
                  </a:lnTo>
                  <a:lnTo>
                    <a:pt x="47" y="86"/>
                  </a:lnTo>
                  <a:cubicBezTo>
                    <a:pt x="50" y="87"/>
                    <a:pt x="52" y="88"/>
                    <a:pt x="53" y="90"/>
                  </a:cubicBezTo>
                  <a:cubicBezTo>
                    <a:pt x="54" y="90"/>
                    <a:pt x="55" y="91"/>
                    <a:pt x="56" y="92"/>
                  </a:cubicBezTo>
                  <a:cubicBezTo>
                    <a:pt x="57" y="87"/>
                    <a:pt x="57" y="84"/>
                    <a:pt x="57" y="80"/>
                  </a:cubicBezTo>
                  <a:cubicBezTo>
                    <a:pt x="57" y="78"/>
                    <a:pt x="57" y="76"/>
                    <a:pt x="57" y="74"/>
                  </a:cubicBezTo>
                  <a:cubicBezTo>
                    <a:pt x="57" y="73"/>
                    <a:pt x="57" y="72"/>
                    <a:pt x="57" y="70"/>
                  </a:cubicBezTo>
                  <a:cubicBezTo>
                    <a:pt x="58" y="63"/>
                    <a:pt x="58" y="57"/>
                    <a:pt x="5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7" name="Freeform 1140"/>
            <p:cNvSpPr>
              <a:spLocks/>
            </p:cNvSpPr>
            <p:nvPr/>
          </p:nvSpPr>
          <p:spPr bwMode="auto">
            <a:xfrm>
              <a:off x="7760956" y="4653168"/>
              <a:ext cx="50746" cy="58264"/>
            </a:xfrm>
            <a:custGeom>
              <a:avLst/>
              <a:gdLst>
                <a:gd name="T0" fmla="*/ 115 w 117"/>
                <a:gd name="T1" fmla="*/ 13 h 133"/>
                <a:gd name="T2" fmla="*/ 110 w 117"/>
                <a:gd name="T3" fmla="*/ 6 h 133"/>
                <a:gd name="T4" fmla="*/ 99 w 117"/>
                <a:gd name="T5" fmla="*/ 8 h 133"/>
                <a:gd name="T6" fmla="*/ 81 w 117"/>
                <a:gd name="T7" fmla="*/ 0 h 133"/>
                <a:gd name="T8" fmla="*/ 80 w 117"/>
                <a:gd name="T9" fmla="*/ 2 h 133"/>
                <a:gd name="T10" fmla="*/ 80 w 117"/>
                <a:gd name="T11" fmla="*/ 7 h 133"/>
                <a:gd name="T12" fmla="*/ 66 w 117"/>
                <a:gd name="T13" fmla="*/ 11 h 133"/>
                <a:gd name="T14" fmla="*/ 66 w 117"/>
                <a:gd name="T15" fmla="*/ 14 h 133"/>
                <a:gd name="T16" fmla="*/ 67 w 117"/>
                <a:gd name="T17" fmla="*/ 19 h 133"/>
                <a:gd name="T18" fmla="*/ 59 w 117"/>
                <a:gd name="T19" fmla="*/ 19 h 133"/>
                <a:gd name="T20" fmla="*/ 56 w 117"/>
                <a:gd name="T21" fmla="*/ 19 h 133"/>
                <a:gd name="T22" fmla="*/ 41 w 117"/>
                <a:gd name="T23" fmla="*/ 39 h 133"/>
                <a:gd name="T24" fmla="*/ 24 w 117"/>
                <a:gd name="T25" fmla="*/ 26 h 133"/>
                <a:gd name="T26" fmla="*/ 21 w 117"/>
                <a:gd name="T27" fmla="*/ 29 h 133"/>
                <a:gd name="T28" fmla="*/ 11 w 117"/>
                <a:gd name="T29" fmla="*/ 24 h 133"/>
                <a:gd name="T30" fmla="*/ 11 w 117"/>
                <a:gd name="T31" fmla="*/ 37 h 133"/>
                <a:gd name="T32" fmla="*/ 19 w 117"/>
                <a:gd name="T33" fmla="*/ 45 h 133"/>
                <a:gd name="T34" fmla="*/ 5 w 117"/>
                <a:gd name="T35" fmla="*/ 49 h 133"/>
                <a:gd name="T36" fmla="*/ 26 w 117"/>
                <a:gd name="T37" fmla="*/ 67 h 133"/>
                <a:gd name="T38" fmla="*/ 20 w 117"/>
                <a:gd name="T39" fmla="*/ 81 h 133"/>
                <a:gd name="T40" fmla="*/ 29 w 117"/>
                <a:gd name="T41" fmla="*/ 95 h 133"/>
                <a:gd name="T42" fmla="*/ 27 w 117"/>
                <a:gd name="T43" fmla="*/ 105 h 133"/>
                <a:gd name="T44" fmla="*/ 35 w 117"/>
                <a:gd name="T45" fmla="*/ 108 h 133"/>
                <a:gd name="T46" fmla="*/ 46 w 117"/>
                <a:gd name="T47" fmla="*/ 107 h 133"/>
                <a:gd name="T48" fmla="*/ 52 w 117"/>
                <a:gd name="T49" fmla="*/ 105 h 133"/>
                <a:gd name="T50" fmla="*/ 53 w 117"/>
                <a:gd name="T51" fmla="*/ 102 h 133"/>
                <a:gd name="T52" fmla="*/ 58 w 117"/>
                <a:gd name="T53" fmla="*/ 103 h 133"/>
                <a:gd name="T54" fmla="*/ 70 w 117"/>
                <a:gd name="T55" fmla="*/ 122 h 133"/>
                <a:gd name="T56" fmla="*/ 74 w 117"/>
                <a:gd name="T57" fmla="*/ 131 h 133"/>
                <a:gd name="T58" fmla="*/ 81 w 117"/>
                <a:gd name="T59" fmla="*/ 133 h 133"/>
                <a:gd name="T60" fmla="*/ 84 w 117"/>
                <a:gd name="T61" fmla="*/ 129 h 133"/>
                <a:gd name="T62" fmla="*/ 85 w 117"/>
                <a:gd name="T63" fmla="*/ 127 h 133"/>
                <a:gd name="T64" fmla="*/ 94 w 117"/>
                <a:gd name="T65" fmla="*/ 121 h 133"/>
                <a:gd name="T66" fmla="*/ 109 w 117"/>
                <a:gd name="T67" fmla="*/ 106 h 133"/>
                <a:gd name="T68" fmla="*/ 106 w 117"/>
                <a:gd name="T69" fmla="*/ 106 h 133"/>
                <a:gd name="T70" fmla="*/ 98 w 117"/>
                <a:gd name="T71" fmla="*/ 105 h 133"/>
                <a:gd name="T72" fmla="*/ 97 w 117"/>
                <a:gd name="T73" fmla="*/ 102 h 133"/>
                <a:gd name="T74" fmla="*/ 86 w 117"/>
                <a:gd name="T75" fmla="*/ 86 h 133"/>
                <a:gd name="T76" fmla="*/ 88 w 117"/>
                <a:gd name="T77" fmla="*/ 75 h 133"/>
                <a:gd name="T78" fmla="*/ 82 w 117"/>
                <a:gd name="T79" fmla="*/ 64 h 133"/>
                <a:gd name="T80" fmla="*/ 99 w 117"/>
                <a:gd name="T81" fmla="*/ 56 h 133"/>
                <a:gd name="T82" fmla="*/ 107 w 117"/>
                <a:gd name="T83" fmla="*/ 56 h 133"/>
                <a:gd name="T84" fmla="*/ 108 w 117"/>
                <a:gd name="T85" fmla="*/ 47 h 133"/>
                <a:gd name="T86" fmla="*/ 113 w 117"/>
                <a:gd name="T8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33">
                  <a:moveTo>
                    <a:pt x="117" y="19"/>
                  </a:moveTo>
                  <a:cubicBezTo>
                    <a:pt x="117" y="17"/>
                    <a:pt x="116" y="15"/>
                    <a:pt x="115" y="13"/>
                  </a:cubicBezTo>
                  <a:cubicBezTo>
                    <a:pt x="114" y="11"/>
                    <a:pt x="113" y="9"/>
                    <a:pt x="113" y="7"/>
                  </a:cubicBezTo>
                  <a:cubicBezTo>
                    <a:pt x="112" y="6"/>
                    <a:pt x="110" y="6"/>
                    <a:pt x="110" y="6"/>
                  </a:cubicBezTo>
                  <a:cubicBezTo>
                    <a:pt x="108" y="6"/>
                    <a:pt x="107" y="6"/>
                    <a:pt x="105" y="7"/>
                  </a:cubicBezTo>
                  <a:cubicBezTo>
                    <a:pt x="103" y="7"/>
                    <a:pt x="101" y="8"/>
                    <a:pt x="99" y="8"/>
                  </a:cubicBezTo>
                  <a:cubicBezTo>
                    <a:pt x="94" y="8"/>
                    <a:pt x="91" y="6"/>
                    <a:pt x="89" y="4"/>
                  </a:cubicBezTo>
                  <a:cubicBezTo>
                    <a:pt x="87" y="2"/>
                    <a:pt x="85" y="0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"/>
                    <a:pt x="80" y="1"/>
                    <a:pt x="80" y="2"/>
                  </a:cubicBezTo>
                  <a:cubicBezTo>
                    <a:pt x="80" y="3"/>
                    <a:pt x="80" y="5"/>
                    <a:pt x="80" y="6"/>
                  </a:cubicBezTo>
                  <a:lnTo>
                    <a:pt x="80" y="7"/>
                  </a:lnTo>
                  <a:cubicBezTo>
                    <a:pt x="77" y="11"/>
                    <a:pt x="72" y="11"/>
                    <a:pt x="68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3"/>
                    <a:pt x="66" y="14"/>
                  </a:cubicBezTo>
                  <a:cubicBezTo>
                    <a:pt x="66" y="15"/>
                    <a:pt x="67" y="16"/>
                    <a:pt x="67" y="18"/>
                  </a:cubicBezTo>
                  <a:lnTo>
                    <a:pt x="67" y="19"/>
                  </a:lnTo>
                  <a:lnTo>
                    <a:pt x="66" y="19"/>
                  </a:lnTo>
                  <a:cubicBezTo>
                    <a:pt x="63" y="19"/>
                    <a:pt x="61" y="19"/>
                    <a:pt x="59" y="19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8"/>
                    <a:pt x="56" y="18"/>
                    <a:pt x="56" y="19"/>
                  </a:cubicBezTo>
                  <a:lnTo>
                    <a:pt x="56" y="23"/>
                  </a:lnTo>
                  <a:cubicBezTo>
                    <a:pt x="56" y="29"/>
                    <a:pt x="50" y="39"/>
                    <a:pt x="41" y="39"/>
                  </a:cubicBezTo>
                  <a:cubicBezTo>
                    <a:pt x="38" y="39"/>
                    <a:pt x="35" y="36"/>
                    <a:pt x="33" y="33"/>
                  </a:cubicBezTo>
                  <a:cubicBezTo>
                    <a:pt x="30" y="29"/>
                    <a:pt x="28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3" y="27"/>
                    <a:pt x="22" y="29"/>
                    <a:pt x="21" y="29"/>
                  </a:cubicBezTo>
                  <a:cubicBezTo>
                    <a:pt x="18" y="29"/>
                    <a:pt x="17" y="27"/>
                    <a:pt x="15" y="26"/>
                  </a:cubicBezTo>
                  <a:cubicBezTo>
                    <a:pt x="14" y="25"/>
                    <a:pt x="13" y="24"/>
                    <a:pt x="11" y="24"/>
                  </a:cubicBezTo>
                  <a:cubicBezTo>
                    <a:pt x="8" y="24"/>
                    <a:pt x="3" y="28"/>
                    <a:pt x="0" y="32"/>
                  </a:cubicBezTo>
                  <a:cubicBezTo>
                    <a:pt x="4" y="35"/>
                    <a:pt x="8" y="36"/>
                    <a:pt x="11" y="37"/>
                  </a:cubicBezTo>
                  <a:cubicBezTo>
                    <a:pt x="13" y="37"/>
                    <a:pt x="14" y="37"/>
                    <a:pt x="15" y="38"/>
                  </a:cubicBezTo>
                  <a:cubicBezTo>
                    <a:pt x="19" y="41"/>
                    <a:pt x="20" y="43"/>
                    <a:pt x="19" y="45"/>
                  </a:cubicBezTo>
                  <a:cubicBezTo>
                    <a:pt x="18" y="48"/>
                    <a:pt x="14" y="49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51"/>
                    <a:pt x="5" y="54"/>
                    <a:pt x="5" y="56"/>
                  </a:cubicBezTo>
                  <a:cubicBezTo>
                    <a:pt x="13" y="56"/>
                    <a:pt x="26" y="61"/>
                    <a:pt x="26" y="67"/>
                  </a:cubicBezTo>
                  <a:cubicBezTo>
                    <a:pt x="26" y="70"/>
                    <a:pt x="25" y="72"/>
                    <a:pt x="23" y="73"/>
                  </a:cubicBezTo>
                  <a:cubicBezTo>
                    <a:pt x="22" y="75"/>
                    <a:pt x="20" y="77"/>
                    <a:pt x="20" y="81"/>
                  </a:cubicBezTo>
                  <a:cubicBezTo>
                    <a:pt x="20" y="84"/>
                    <a:pt x="22" y="86"/>
                    <a:pt x="25" y="88"/>
                  </a:cubicBezTo>
                  <a:cubicBezTo>
                    <a:pt x="27" y="90"/>
                    <a:pt x="29" y="92"/>
                    <a:pt x="29" y="95"/>
                  </a:cubicBezTo>
                  <a:cubicBezTo>
                    <a:pt x="29" y="97"/>
                    <a:pt x="29" y="99"/>
                    <a:pt x="28" y="101"/>
                  </a:cubicBezTo>
                  <a:cubicBezTo>
                    <a:pt x="28" y="102"/>
                    <a:pt x="28" y="103"/>
                    <a:pt x="27" y="105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32" y="105"/>
                    <a:pt x="33" y="106"/>
                    <a:pt x="35" y="108"/>
                  </a:cubicBezTo>
                  <a:cubicBezTo>
                    <a:pt x="36" y="106"/>
                    <a:pt x="39" y="105"/>
                    <a:pt x="41" y="105"/>
                  </a:cubicBezTo>
                  <a:cubicBezTo>
                    <a:pt x="43" y="105"/>
                    <a:pt x="45" y="106"/>
                    <a:pt x="46" y="107"/>
                  </a:cubicBezTo>
                  <a:cubicBezTo>
                    <a:pt x="47" y="107"/>
                    <a:pt x="48" y="108"/>
                    <a:pt x="49" y="108"/>
                  </a:cubicBezTo>
                  <a:cubicBezTo>
                    <a:pt x="50" y="108"/>
                    <a:pt x="51" y="107"/>
                    <a:pt x="52" y="105"/>
                  </a:cubicBezTo>
                  <a:cubicBezTo>
                    <a:pt x="52" y="104"/>
                    <a:pt x="52" y="103"/>
                    <a:pt x="53" y="102"/>
                  </a:cubicBezTo>
                  <a:lnTo>
                    <a:pt x="53" y="102"/>
                  </a:lnTo>
                  <a:lnTo>
                    <a:pt x="58" y="102"/>
                  </a:lnTo>
                  <a:lnTo>
                    <a:pt x="58" y="103"/>
                  </a:lnTo>
                  <a:cubicBezTo>
                    <a:pt x="58" y="108"/>
                    <a:pt x="61" y="112"/>
                    <a:pt x="65" y="115"/>
                  </a:cubicBezTo>
                  <a:cubicBezTo>
                    <a:pt x="67" y="117"/>
                    <a:pt x="69" y="120"/>
                    <a:pt x="70" y="122"/>
                  </a:cubicBezTo>
                  <a:cubicBezTo>
                    <a:pt x="70" y="124"/>
                    <a:pt x="71" y="125"/>
                    <a:pt x="71" y="126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76" y="131"/>
                    <a:pt x="78" y="132"/>
                    <a:pt x="79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3" y="133"/>
                    <a:pt x="84" y="133"/>
                    <a:pt x="84" y="130"/>
                  </a:cubicBezTo>
                  <a:lnTo>
                    <a:pt x="84" y="129"/>
                  </a:lnTo>
                  <a:lnTo>
                    <a:pt x="84" y="129"/>
                  </a:lnTo>
                  <a:cubicBezTo>
                    <a:pt x="85" y="129"/>
                    <a:pt x="85" y="128"/>
                    <a:pt x="85" y="127"/>
                  </a:cubicBezTo>
                  <a:cubicBezTo>
                    <a:pt x="85" y="126"/>
                    <a:pt x="86" y="124"/>
                    <a:pt x="88" y="123"/>
                  </a:cubicBezTo>
                  <a:cubicBezTo>
                    <a:pt x="90" y="122"/>
                    <a:pt x="92" y="122"/>
                    <a:pt x="94" y="121"/>
                  </a:cubicBezTo>
                  <a:cubicBezTo>
                    <a:pt x="102" y="119"/>
                    <a:pt x="109" y="117"/>
                    <a:pt x="109" y="108"/>
                  </a:cubicBezTo>
                  <a:lnTo>
                    <a:pt x="109" y="106"/>
                  </a:lnTo>
                  <a:lnTo>
                    <a:pt x="106" y="106"/>
                  </a:lnTo>
                  <a:cubicBezTo>
                    <a:pt x="106" y="106"/>
                    <a:pt x="106" y="106"/>
                    <a:pt x="106" y="106"/>
                  </a:cubicBezTo>
                  <a:cubicBezTo>
                    <a:pt x="105" y="108"/>
                    <a:pt x="104" y="108"/>
                    <a:pt x="102" y="108"/>
                  </a:cubicBezTo>
                  <a:cubicBezTo>
                    <a:pt x="101" y="108"/>
                    <a:pt x="99" y="108"/>
                    <a:pt x="98" y="105"/>
                  </a:cubicBezTo>
                  <a:cubicBezTo>
                    <a:pt x="98" y="105"/>
                    <a:pt x="98" y="104"/>
                    <a:pt x="98" y="104"/>
                  </a:cubicBezTo>
                  <a:cubicBezTo>
                    <a:pt x="98" y="104"/>
                    <a:pt x="98" y="103"/>
                    <a:pt x="97" y="102"/>
                  </a:cubicBezTo>
                  <a:lnTo>
                    <a:pt x="97" y="100"/>
                  </a:lnTo>
                  <a:cubicBezTo>
                    <a:pt x="92" y="99"/>
                    <a:pt x="86" y="91"/>
                    <a:pt x="86" y="86"/>
                  </a:cubicBezTo>
                  <a:cubicBezTo>
                    <a:pt x="86" y="84"/>
                    <a:pt x="86" y="82"/>
                    <a:pt x="87" y="80"/>
                  </a:cubicBezTo>
                  <a:cubicBezTo>
                    <a:pt x="88" y="78"/>
                    <a:pt x="88" y="77"/>
                    <a:pt x="88" y="75"/>
                  </a:cubicBezTo>
                  <a:cubicBezTo>
                    <a:pt x="88" y="72"/>
                    <a:pt x="87" y="71"/>
                    <a:pt x="85" y="69"/>
                  </a:cubicBezTo>
                  <a:cubicBezTo>
                    <a:pt x="83" y="68"/>
                    <a:pt x="82" y="67"/>
                    <a:pt x="82" y="64"/>
                  </a:cubicBezTo>
                  <a:cubicBezTo>
                    <a:pt x="82" y="60"/>
                    <a:pt x="90" y="54"/>
                    <a:pt x="94" y="54"/>
                  </a:cubicBezTo>
                  <a:cubicBezTo>
                    <a:pt x="96" y="54"/>
                    <a:pt x="98" y="55"/>
                    <a:pt x="99" y="56"/>
                  </a:cubicBezTo>
                  <a:cubicBezTo>
                    <a:pt x="101" y="56"/>
                    <a:pt x="102" y="57"/>
                    <a:pt x="104" y="57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8" y="55"/>
                    <a:pt x="108" y="52"/>
                    <a:pt x="108" y="50"/>
                  </a:cubicBezTo>
                  <a:cubicBezTo>
                    <a:pt x="108" y="49"/>
                    <a:pt x="108" y="48"/>
                    <a:pt x="108" y="47"/>
                  </a:cubicBezTo>
                  <a:lnTo>
                    <a:pt x="108" y="38"/>
                  </a:lnTo>
                  <a:cubicBezTo>
                    <a:pt x="108" y="33"/>
                    <a:pt x="110" y="31"/>
                    <a:pt x="113" y="28"/>
                  </a:cubicBezTo>
                  <a:cubicBezTo>
                    <a:pt x="115" y="26"/>
                    <a:pt x="117" y="24"/>
                    <a:pt x="1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8" name="Freeform 1141"/>
            <p:cNvSpPr>
              <a:spLocks/>
            </p:cNvSpPr>
            <p:nvPr/>
          </p:nvSpPr>
          <p:spPr bwMode="auto">
            <a:xfrm>
              <a:off x="7774111" y="4609941"/>
              <a:ext cx="28193" cy="35710"/>
            </a:xfrm>
            <a:custGeom>
              <a:avLst/>
              <a:gdLst>
                <a:gd name="T0" fmla="*/ 56 w 63"/>
                <a:gd name="T1" fmla="*/ 42 h 81"/>
                <a:gd name="T2" fmla="*/ 56 w 63"/>
                <a:gd name="T3" fmla="*/ 42 h 81"/>
                <a:gd name="T4" fmla="*/ 58 w 63"/>
                <a:gd name="T5" fmla="*/ 38 h 81"/>
                <a:gd name="T6" fmla="*/ 59 w 63"/>
                <a:gd name="T7" fmla="*/ 37 h 81"/>
                <a:gd name="T8" fmla="*/ 59 w 63"/>
                <a:gd name="T9" fmla="*/ 36 h 81"/>
                <a:gd name="T10" fmla="*/ 59 w 63"/>
                <a:gd name="T11" fmla="*/ 34 h 81"/>
                <a:gd name="T12" fmla="*/ 60 w 63"/>
                <a:gd name="T13" fmla="*/ 30 h 81"/>
                <a:gd name="T14" fmla="*/ 63 w 63"/>
                <a:gd name="T15" fmla="*/ 26 h 81"/>
                <a:gd name="T16" fmla="*/ 49 w 63"/>
                <a:gd name="T17" fmla="*/ 21 h 81"/>
                <a:gd name="T18" fmla="*/ 34 w 63"/>
                <a:gd name="T19" fmla="*/ 17 h 81"/>
                <a:gd name="T20" fmla="*/ 28 w 63"/>
                <a:gd name="T21" fmla="*/ 10 h 81"/>
                <a:gd name="T22" fmla="*/ 23 w 63"/>
                <a:gd name="T23" fmla="*/ 5 h 81"/>
                <a:gd name="T24" fmla="*/ 17 w 63"/>
                <a:gd name="T25" fmla="*/ 5 h 81"/>
                <a:gd name="T26" fmla="*/ 12 w 63"/>
                <a:gd name="T27" fmla="*/ 1 h 81"/>
                <a:gd name="T28" fmla="*/ 11 w 63"/>
                <a:gd name="T29" fmla="*/ 0 h 81"/>
                <a:gd name="T30" fmla="*/ 9 w 63"/>
                <a:gd name="T31" fmla="*/ 4 h 81"/>
                <a:gd name="T32" fmla="*/ 7 w 63"/>
                <a:gd name="T33" fmla="*/ 8 h 81"/>
                <a:gd name="T34" fmla="*/ 4 w 63"/>
                <a:gd name="T35" fmla="*/ 11 h 81"/>
                <a:gd name="T36" fmla="*/ 0 w 63"/>
                <a:gd name="T37" fmla="*/ 15 h 81"/>
                <a:gd name="T38" fmla="*/ 5 w 63"/>
                <a:gd name="T39" fmla="*/ 20 h 81"/>
                <a:gd name="T40" fmla="*/ 9 w 63"/>
                <a:gd name="T41" fmla="*/ 23 h 81"/>
                <a:gd name="T42" fmla="*/ 11 w 63"/>
                <a:gd name="T43" fmla="*/ 31 h 81"/>
                <a:gd name="T44" fmla="*/ 13 w 63"/>
                <a:gd name="T45" fmla="*/ 36 h 81"/>
                <a:gd name="T46" fmla="*/ 18 w 63"/>
                <a:gd name="T47" fmla="*/ 38 h 81"/>
                <a:gd name="T48" fmla="*/ 26 w 63"/>
                <a:gd name="T49" fmla="*/ 43 h 81"/>
                <a:gd name="T50" fmla="*/ 26 w 63"/>
                <a:gd name="T51" fmla="*/ 52 h 81"/>
                <a:gd name="T52" fmla="*/ 26 w 63"/>
                <a:gd name="T53" fmla="*/ 55 h 81"/>
                <a:gd name="T54" fmla="*/ 27 w 63"/>
                <a:gd name="T55" fmla="*/ 62 h 81"/>
                <a:gd name="T56" fmla="*/ 30 w 63"/>
                <a:gd name="T57" fmla="*/ 64 h 81"/>
                <a:gd name="T58" fmla="*/ 35 w 63"/>
                <a:gd name="T59" fmla="*/ 67 h 81"/>
                <a:gd name="T60" fmla="*/ 42 w 63"/>
                <a:gd name="T61" fmla="*/ 81 h 81"/>
                <a:gd name="T62" fmla="*/ 50 w 63"/>
                <a:gd name="T63" fmla="*/ 69 h 81"/>
                <a:gd name="T64" fmla="*/ 58 w 63"/>
                <a:gd name="T65" fmla="*/ 57 h 81"/>
                <a:gd name="T66" fmla="*/ 57 w 63"/>
                <a:gd name="T67" fmla="*/ 55 h 81"/>
                <a:gd name="T68" fmla="*/ 56 w 63"/>
                <a:gd name="T69" fmla="*/ 53 h 81"/>
                <a:gd name="T70" fmla="*/ 59 w 63"/>
                <a:gd name="T71" fmla="*/ 50 h 81"/>
                <a:gd name="T72" fmla="*/ 61 w 63"/>
                <a:gd name="T73" fmla="*/ 47 h 81"/>
                <a:gd name="T74" fmla="*/ 57 w 63"/>
                <a:gd name="T75" fmla="*/ 43 h 81"/>
                <a:gd name="T76" fmla="*/ 56 w 63"/>
                <a:gd name="T7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81">
                  <a:moveTo>
                    <a:pt x="56" y="42"/>
                  </a:moveTo>
                  <a:lnTo>
                    <a:pt x="56" y="42"/>
                  </a:ln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59" y="37"/>
                    <a:pt x="59" y="37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cubicBezTo>
                    <a:pt x="59" y="33"/>
                    <a:pt x="59" y="32"/>
                    <a:pt x="60" y="30"/>
                  </a:cubicBezTo>
                  <a:cubicBezTo>
                    <a:pt x="61" y="29"/>
                    <a:pt x="62" y="28"/>
                    <a:pt x="63" y="26"/>
                  </a:cubicBezTo>
                  <a:cubicBezTo>
                    <a:pt x="58" y="24"/>
                    <a:pt x="54" y="23"/>
                    <a:pt x="49" y="21"/>
                  </a:cubicBezTo>
                  <a:cubicBezTo>
                    <a:pt x="44" y="20"/>
                    <a:pt x="40" y="19"/>
                    <a:pt x="34" y="17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7" y="7"/>
                    <a:pt x="25" y="5"/>
                    <a:pt x="23" y="5"/>
                  </a:cubicBezTo>
                  <a:lnTo>
                    <a:pt x="17" y="5"/>
                  </a:lnTo>
                  <a:cubicBezTo>
                    <a:pt x="14" y="5"/>
                    <a:pt x="13" y="3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3"/>
                    <a:pt x="9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9"/>
                    <a:pt x="2" y="20"/>
                    <a:pt x="5" y="20"/>
                  </a:cubicBezTo>
                  <a:cubicBezTo>
                    <a:pt x="6" y="21"/>
                    <a:pt x="8" y="21"/>
                    <a:pt x="9" y="23"/>
                  </a:cubicBezTo>
                  <a:cubicBezTo>
                    <a:pt x="10" y="26"/>
                    <a:pt x="11" y="28"/>
                    <a:pt x="11" y="31"/>
                  </a:cubicBezTo>
                  <a:cubicBezTo>
                    <a:pt x="11" y="33"/>
                    <a:pt x="11" y="35"/>
                    <a:pt x="13" y="36"/>
                  </a:cubicBezTo>
                  <a:cubicBezTo>
                    <a:pt x="14" y="37"/>
                    <a:pt x="16" y="37"/>
                    <a:pt x="18" y="38"/>
                  </a:cubicBezTo>
                  <a:cubicBezTo>
                    <a:pt x="22" y="39"/>
                    <a:pt x="26" y="40"/>
                    <a:pt x="26" y="43"/>
                  </a:cubicBezTo>
                  <a:lnTo>
                    <a:pt x="26" y="52"/>
                  </a:lnTo>
                  <a:cubicBezTo>
                    <a:pt x="26" y="53"/>
                    <a:pt x="26" y="54"/>
                    <a:pt x="26" y="55"/>
                  </a:cubicBezTo>
                  <a:cubicBezTo>
                    <a:pt x="26" y="58"/>
                    <a:pt x="26" y="59"/>
                    <a:pt x="27" y="62"/>
                  </a:cubicBezTo>
                  <a:cubicBezTo>
                    <a:pt x="28" y="63"/>
                    <a:pt x="29" y="63"/>
                    <a:pt x="30" y="64"/>
                  </a:cubicBezTo>
                  <a:cubicBezTo>
                    <a:pt x="32" y="64"/>
                    <a:pt x="34" y="65"/>
                    <a:pt x="35" y="67"/>
                  </a:cubicBezTo>
                  <a:lnTo>
                    <a:pt x="42" y="81"/>
                  </a:lnTo>
                  <a:cubicBezTo>
                    <a:pt x="43" y="76"/>
                    <a:pt x="47" y="72"/>
                    <a:pt x="50" y="69"/>
                  </a:cubicBezTo>
                  <a:cubicBezTo>
                    <a:pt x="54" y="66"/>
                    <a:pt x="58" y="63"/>
                    <a:pt x="58" y="57"/>
                  </a:cubicBezTo>
                  <a:cubicBezTo>
                    <a:pt x="58" y="56"/>
                    <a:pt x="58" y="56"/>
                    <a:pt x="57" y="55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7" y="51"/>
                    <a:pt x="59" y="50"/>
                  </a:cubicBezTo>
                  <a:cubicBezTo>
                    <a:pt x="60" y="49"/>
                    <a:pt x="61" y="48"/>
                    <a:pt x="61" y="47"/>
                  </a:cubicBezTo>
                  <a:cubicBezTo>
                    <a:pt x="61" y="46"/>
                    <a:pt x="59" y="45"/>
                    <a:pt x="57" y="43"/>
                  </a:cubicBezTo>
                  <a:lnTo>
                    <a:pt x="5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9" name="Freeform 1142"/>
            <p:cNvSpPr>
              <a:spLocks/>
            </p:cNvSpPr>
            <p:nvPr/>
          </p:nvSpPr>
          <p:spPr bwMode="auto">
            <a:xfrm>
              <a:off x="7900036" y="4562954"/>
              <a:ext cx="63902" cy="73300"/>
            </a:xfrm>
            <a:custGeom>
              <a:avLst/>
              <a:gdLst>
                <a:gd name="T0" fmla="*/ 97 w 147"/>
                <a:gd name="T1" fmla="*/ 112 h 172"/>
                <a:gd name="T2" fmla="*/ 123 w 147"/>
                <a:gd name="T3" fmla="*/ 127 h 172"/>
                <a:gd name="T4" fmla="*/ 131 w 147"/>
                <a:gd name="T5" fmla="*/ 118 h 172"/>
                <a:gd name="T6" fmla="*/ 140 w 147"/>
                <a:gd name="T7" fmla="*/ 91 h 172"/>
                <a:gd name="T8" fmla="*/ 140 w 147"/>
                <a:gd name="T9" fmla="*/ 73 h 172"/>
                <a:gd name="T10" fmla="*/ 129 w 147"/>
                <a:gd name="T11" fmla="*/ 63 h 172"/>
                <a:gd name="T12" fmla="*/ 118 w 147"/>
                <a:gd name="T13" fmla="*/ 68 h 172"/>
                <a:gd name="T14" fmla="*/ 112 w 147"/>
                <a:gd name="T15" fmla="*/ 62 h 172"/>
                <a:gd name="T16" fmla="*/ 101 w 147"/>
                <a:gd name="T17" fmla="*/ 63 h 172"/>
                <a:gd name="T18" fmla="*/ 89 w 147"/>
                <a:gd name="T19" fmla="*/ 67 h 172"/>
                <a:gd name="T20" fmla="*/ 77 w 147"/>
                <a:gd name="T21" fmla="*/ 65 h 172"/>
                <a:gd name="T22" fmla="*/ 74 w 147"/>
                <a:gd name="T23" fmla="*/ 60 h 172"/>
                <a:gd name="T24" fmla="*/ 72 w 147"/>
                <a:gd name="T25" fmla="*/ 45 h 172"/>
                <a:gd name="T26" fmla="*/ 78 w 147"/>
                <a:gd name="T27" fmla="*/ 37 h 172"/>
                <a:gd name="T28" fmla="*/ 87 w 147"/>
                <a:gd name="T29" fmla="*/ 14 h 172"/>
                <a:gd name="T30" fmla="*/ 84 w 147"/>
                <a:gd name="T31" fmla="*/ 2 h 172"/>
                <a:gd name="T32" fmla="*/ 80 w 147"/>
                <a:gd name="T33" fmla="*/ 1 h 172"/>
                <a:gd name="T34" fmla="*/ 73 w 147"/>
                <a:gd name="T35" fmla="*/ 0 h 172"/>
                <a:gd name="T36" fmla="*/ 57 w 147"/>
                <a:gd name="T37" fmla="*/ 19 h 172"/>
                <a:gd name="T38" fmla="*/ 50 w 147"/>
                <a:gd name="T39" fmla="*/ 54 h 172"/>
                <a:gd name="T40" fmla="*/ 30 w 147"/>
                <a:gd name="T41" fmla="*/ 60 h 172"/>
                <a:gd name="T42" fmla="*/ 22 w 147"/>
                <a:gd name="T43" fmla="*/ 62 h 172"/>
                <a:gd name="T44" fmla="*/ 16 w 147"/>
                <a:gd name="T45" fmla="*/ 68 h 172"/>
                <a:gd name="T46" fmla="*/ 29 w 147"/>
                <a:gd name="T47" fmla="*/ 85 h 172"/>
                <a:gd name="T48" fmla="*/ 28 w 147"/>
                <a:gd name="T49" fmla="*/ 90 h 172"/>
                <a:gd name="T50" fmla="*/ 18 w 147"/>
                <a:gd name="T51" fmla="*/ 94 h 172"/>
                <a:gd name="T52" fmla="*/ 11 w 147"/>
                <a:gd name="T53" fmla="*/ 91 h 172"/>
                <a:gd name="T54" fmla="*/ 4 w 147"/>
                <a:gd name="T55" fmla="*/ 106 h 172"/>
                <a:gd name="T56" fmla="*/ 10 w 147"/>
                <a:gd name="T57" fmla="*/ 109 h 172"/>
                <a:gd name="T58" fmla="*/ 15 w 147"/>
                <a:gd name="T59" fmla="*/ 112 h 172"/>
                <a:gd name="T60" fmla="*/ 30 w 147"/>
                <a:gd name="T61" fmla="*/ 115 h 172"/>
                <a:gd name="T62" fmla="*/ 33 w 147"/>
                <a:gd name="T63" fmla="*/ 119 h 172"/>
                <a:gd name="T64" fmla="*/ 37 w 147"/>
                <a:gd name="T65" fmla="*/ 120 h 172"/>
                <a:gd name="T66" fmla="*/ 41 w 147"/>
                <a:gd name="T67" fmla="*/ 127 h 172"/>
                <a:gd name="T68" fmla="*/ 42 w 147"/>
                <a:gd name="T69" fmla="*/ 134 h 172"/>
                <a:gd name="T70" fmla="*/ 46 w 147"/>
                <a:gd name="T71" fmla="*/ 141 h 172"/>
                <a:gd name="T72" fmla="*/ 42 w 147"/>
                <a:gd name="T73" fmla="*/ 149 h 172"/>
                <a:gd name="T74" fmla="*/ 53 w 147"/>
                <a:gd name="T75" fmla="*/ 168 h 172"/>
                <a:gd name="T76" fmla="*/ 59 w 147"/>
                <a:gd name="T77" fmla="*/ 154 h 172"/>
                <a:gd name="T78" fmla="*/ 64 w 147"/>
                <a:gd name="T79" fmla="*/ 142 h 172"/>
                <a:gd name="T80" fmla="*/ 65 w 147"/>
                <a:gd name="T81" fmla="*/ 135 h 172"/>
                <a:gd name="T82" fmla="*/ 76 w 147"/>
                <a:gd name="T83" fmla="*/ 133 h 172"/>
                <a:gd name="T84" fmla="*/ 87 w 147"/>
                <a:gd name="T85" fmla="*/ 12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2">
                  <a:moveTo>
                    <a:pt x="87" y="123"/>
                  </a:moveTo>
                  <a:cubicBezTo>
                    <a:pt x="89" y="118"/>
                    <a:pt x="91" y="112"/>
                    <a:pt x="97" y="112"/>
                  </a:cubicBezTo>
                  <a:cubicBezTo>
                    <a:pt x="102" y="112"/>
                    <a:pt x="108" y="117"/>
                    <a:pt x="115" y="121"/>
                  </a:cubicBezTo>
                  <a:cubicBezTo>
                    <a:pt x="118" y="124"/>
                    <a:pt x="120" y="126"/>
                    <a:pt x="123" y="127"/>
                  </a:cubicBezTo>
                  <a:cubicBezTo>
                    <a:pt x="124" y="123"/>
                    <a:pt x="127" y="120"/>
                    <a:pt x="130" y="119"/>
                  </a:cubicBezTo>
                  <a:lnTo>
                    <a:pt x="131" y="118"/>
                  </a:lnTo>
                  <a:lnTo>
                    <a:pt x="131" y="102"/>
                  </a:lnTo>
                  <a:cubicBezTo>
                    <a:pt x="131" y="96"/>
                    <a:pt x="135" y="93"/>
                    <a:pt x="140" y="91"/>
                  </a:cubicBezTo>
                  <a:cubicBezTo>
                    <a:pt x="143" y="88"/>
                    <a:pt x="147" y="86"/>
                    <a:pt x="147" y="81"/>
                  </a:cubicBezTo>
                  <a:cubicBezTo>
                    <a:pt x="147" y="77"/>
                    <a:pt x="144" y="75"/>
                    <a:pt x="140" y="73"/>
                  </a:cubicBezTo>
                  <a:cubicBezTo>
                    <a:pt x="137" y="71"/>
                    <a:pt x="132" y="69"/>
                    <a:pt x="132" y="63"/>
                  </a:cubicBezTo>
                  <a:lnTo>
                    <a:pt x="129" y="63"/>
                  </a:lnTo>
                  <a:cubicBezTo>
                    <a:pt x="127" y="63"/>
                    <a:pt x="125" y="65"/>
                    <a:pt x="124" y="66"/>
                  </a:cubicBezTo>
                  <a:cubicBezTo>
                    <a:pt x="122" y="67"/>
                    <a:pt x="121" y="68"/>
                    <a:pt x="118" y="68"/>
                  </a:cubicBezTo>
                  <a:cubicBezTo>
                    <a:pt x="116" y="68"/>
                    <a:pt x="114" y="66"/>
                    <a:pt x="113" y="62"/>
                  </a:cubicBezTo>
                  <a:cubicBezTo>
                    <a:pt x="113" y="62"/>
                    <a:pt x="113" y="62"/>
                    <a:pt x="112" y="62"/>
                  </a:cubicBezTo>
                  <a:cubicBezTo>
                    <a:pt x="111" y="63"/>
                    <a:pt x="109" y="63"/>
                    <a:pt x="107" y="63"/>
                  </a:cubicBezTo>
                  <a:cubicBezTo>
                    <a:pt x="104" y="63"/>
                    <a:pt x="103" y="63"/>
                    <a:pt x="101" y="63"/>
                  </a:cubicBezTo>
                  <a:cubicBezTo>
                    <a:pt x="100" y="62"/>
                    <a:pt x="99" y="62"/>
                    <a:pt x="97" y="62"/>
                  </a:cubicBezTo>
                  <a:cubicBezTo>
                    <a:pt x="93" y="62"/>
                    <a:pt x="91" y="65"/>
                    <a:pt x="89" y="67"/>
                  </a:cubicBezTo>
                  <a:cubicBezTo>
                    <a:pt x="87" y="69"/>
                    <a:pt x="86" y="71"/>
                    <a:pt x="83" y="71"/>
                  </a:cubicBezTo>
                  <a:cubicBezTo>
                    <a:pt x="79" y="71"/>
                    <a:pt x="78" y="68"/>
                    <a:pt x="77" y="65"/>
                  </a:cubicBezTo>
                  <a:cubicBezTo>
                    <a:pt x="76" y="63"/>
                    <a:pt x="76" y="61"/>
                    <a:pt x="75" y="60"/>
                  </a:cubicBezTo>
                  <a:lnTo>
                    <a:pt x="74" y="60"/>
                  </a:lnTo>
                  <a:lnTo>
                    <a:pt x="78" y="50"/>
                  </a:lnTo>
                  <a:cubicBezTo>
                    <a:pt x="76" y="50"/>
                    <a:pt x="72" y="48"/>
                    <a:pt x="72" y="45"/>
                  </a:cubicBezTo>
                  <a:cubicBezTo>
                    <a:pt x="72" y="42"/>
                    <a:pt x="74" y="40"/>
                    <a:pt x="76" y="39"/>
                  </a:cubicBezTo>
                  <a:cubicBezTo>
                    <a:pt x="77" y="38"/>
                    <a:pt x="78" y="38"/>
                    <a:pt x="78" y="37"/>
                  </a:cubicBezTo>
                  <a:cubicBezTo>
                    <a:pt x="79" y="34"/>
                    <a:pt x="80" y="31"/>
                    <a:pt x="81" y="28"/>
                  </a:cubicBezTo>
                  <a:cubicBezTo>
                    <a:pt x="82" y="24"/>
                    <a:pt x="84" y="18"/>
                    <a:pt x="87" y="14"/>
                  </a:cubicBezTo>
                  <a:cubicBezTo>
                    <a:pt x="86" y="13"/>
                    <a:pt x="86" y="11"/>
                    <a:pt x="86" y="9"/>
                  </a:cubicBezTo>
                  <a:cubicBezTo>
                    <a:pt x="86" y="7"/>
                    <a:pt x="86" y="4"/>
                    <a:pt x="84" y="2"/>
                  </a:cubicBezTo>
                  <a:cubicBezTo>
                    <a:pt x="84" y="1"/>
                    <a:pt x="84" y="1"/>
                    <a:pt x="83" y="1"/>
                  </a:cubicBezTo>
                  <a:cubicBezTo>
                    <a:pt x="82" y="1"/>
                    <a:pt x="81" y="1"/>
                    <a:pt x="80" y="1"/>
                  </a:cubicBezTo>
                  <a:cubicBezTo>
                    <a:pt x="79" y="1"/>
                    <a:pt x="77" y="2"/>
                    <a:pt x="76" y="2"/>
                  </a:cubicBezTo>
                  <a:cubicBezTo>
                    <a:pt x="75" y="2"/>
                    <a:pt x="74" y="1"/>
                    <a:pt x="73" y="0"/>
                  </a:cubicBezTo>
                  <a:cubicBezTo>
                    <a:pt x="69" y="4"/>
                    <a:pt x="64" y="9"/>
                    <a:pt x="60" y="15"/>
                  </a:cubicBezTo>
                  <a:cubicBezTo>
                    <a:pt x="59" y="17"/>
                    <a:pt x="58" y="18"/>
                    <a:pt x="57" y="19"/>
                  </a:cubicBezTo>
                  <a:cubicBezTo>
                    <a:pt x="56" y="26"/>
                    <a:pt x="54" y="30"/>
                    <a:pt x="53" y="35"/>
                  </a:cubicBezTo>
                  <a:cubicBezTo>
                    <a:pt x="51" y="41"/>
                    <a:pt x="50" y="46"/>
                    <a:pt x="50" y="54"/>
                  </a:cubicBezTo>
                  <a:cubicBezTo>
                    <a:pt x="50" y="58"/>
                    <a:pt x="46" y="60"/>
                    <a:pt x="39" y="60"/>
                  </a:cubicBezTo>
                  <a:cubicBezTo>
                    <a:pt x="36" y="60"/>
                    <a:pt x="33" y="60"/>
                    <a:pt x="30" y="60"/>
                  </a:cubicBezTo>
                  <a:cubicBezTo>
                    <a:pt x="28" y="60"/>
                    <a:pt x="25" y="59"/>
                    <a:pt x="24" y="60"/>
                  </a:cubicBezTo>
                  <a:cubicBezTo>
                    <a:pt x="23" y="60"/>
                    <a:pt x="22" y="61"/>
                    <a:pt x="22" y="62"/>
                  </a:cubicBezTo>
                  <a:cubicBezTo>
                    <a:pt x="21" y="63"/>
                    <a:pt x="20" y="65"/>
                    <a:pt x="19" y="66"/>
                  </a:cubicBezTo>
                  <a:cubicBezTo>
                    <a:pt x="18" y="66"/>
                    <a:pt x="16" y="67"/>
                    <a:pt x="16" y="68"/>
                  </a:cubicBezTo>
                  <a:cubicBezTo>
                    <a:pt x="17" y="70"/>
                    <a:pt x="26" y="82"/>
                    <a:pt x="29" y="84"/>
                  </a:cubicBezTo>
                  <a:lnTo>
                    <a:pt x="29" y="85"/>
                  </a:lnTo>
                  <a:lnTo>
                    <a:pt x="29" y="90"/>
                  </a:lnTo>
                  <a:lnTo>
                    <a:pt x="28" y="90"/>
                  </a:lnTo>
                  <a:cubicBezTo>
                    <a:pt x="26" y="90"/>
                    <a:pt x="24" y="91"/>
                    <a:pt x="23" y="92"/>
                  </a:cubicBezTo>
                  <a:cubicBezTo>
                    <a:pt x="22" y="93"/>
                    <a:pt x="20" y="94"/>
                    <a:pt x="18" y="94"/>
                  </a:cubicBezTo>
                  <a:cubicBezTo>
                    <a:pt x="16" y="94"/>
                    <a:pt x="15" y="93"/>
                    <a:pt x="14" y="92"/>
                  </a:cubicBezTo>
                  <a:cubicBezTo>
                    <a:pt x="13" y="92"/>
                    <a:pt x="13" y="91"/>
                    <a:pt x="11" y="91"/>
                  </a:cubicBezTo>
                  <a:cubicBezTo>
                    <a:pt x="6" y="91"/>
                    <a:pt x="0" y="98"/>
                    <a:pt x="0" y="102"/>
                  </a:cubicBezTo>
                  <a:cubicBezTo>
                    <a:pt x="0" y="103"/>
                    <a:pt x="3" y="106"/>
                    <a:pt x="4" y="106"/>
                  </a:cubicBezTo>
                  <a:lnTo>
                    <a:pt x="5" y="106"/>
                  </a:lnTo>
                  <a:cubicBezTo>
                    <a:pt x="7" y="107"/>
                    <a:pt x="9" y="108"/>
                    <a:pt x="10" y="109"/>
                  </a:cubicBezTo>
                  <a:cubicBezTo>
                    <a:pt x="11" y="110"/>
                    <a:pt x="12" y="111"/>
                    <a:pt x="15" y="112"/>
                  </a:cubicBezTo>
                  <a:lnTo>
                    <a:pt x="15" y="112"/>
                  </a:lnTo>
                  <a:cubicBezTo>
                    <a:pt x="17" y="113"/>
                    <a:pt x="20" y="113"/>
                    <a:pt x="22" y="113"/>
                  </a:cubicBezTo>
                  <a:cubicBezTo>
                    <a:pt x="25" y="113"/>
                    <a:pt x="27" y="113"/>
                    <a:pt x="30" y="115"/>
                  </a:cubicBezTo>
                  <a:cubicBezTo>
                    <a:pt x="31" y="116"/>
                    <a:pt x="31" y="117"/>
                    <a:pt x="32" y="118"/>
                  </a:cubicBezTo>
                  <a:cubicBezTo>
                    <a:pt x="33" y="119"/>
                    <a:pt x="33" y="119"/>
                    <a:pt x="33" y="119"/>
                  </a:cubicBezTo>
                  <a:lnTo>
                    <a:pt x="37" y="119"/>
                  </a:lnTo>
                  <a:lnTo>
                    <a:pt x="37" y="120"/>
                  </a:lnTo>
                  <a:cubicBezTo>
                    <a:pt x="39" y="121"/>
                    <a:pt x="39" y="122"/>
                    <a:pt x="39" y="124"/>
                  </a:cubicBezTo>
                  <a:cubicBezTo>
                    <a:pt x="39" y="126"/>
                    <a:pt x="39" y="127"/>
                    <a:pt x="41" y="127"/>
                  </a:cubicBezTo>
                  <a:lnTo>
                    <a:pt x="42" y="127"/>
                  </a:lnTo>
                  <a:lnTo>
                    <a:pt x="42" y="134"/>
                  </a:lnTo>
                  <a:cubicBezTo>
                    <a:pt x="42" y="134"/>
                    <a:pt x="43" y="135"/>
                    <a:pt x="44" y="136"/>
                  </a:cubicBezTo>
                  <a:cubicBezTo>
                    <a:pt x="45" y="138"/>
                    <a:pt x="46" y="139"/>
                    <a:pt x="46" y="141"/>
                  </a:cubicBezTo>
                  <a:cubicBezTo>
                    <a:pt x="46" y="143"/>
                    <a:pt x="45" y="144"/>
                    <a:pt x="44" y="145"/>
                  </a:cubicBezTo>
                  <a:cubicBezTo>
                    <a:pt x="43" y="146"/>
                    <a:pt x="42" y="147"/>
                    <a:pt x="42" y="149"/>
                  </a:cubicBezTo>
                  <a:cubicBezTo>
                    <a:pt x="42" y="153"/>
                    <a:pt x="48" y="169"/>
                    <a:pt x="53" y="172"/>
                  </a:cubicBezTo>
                  <a:cubicBezTo>
                    <a:pt x="53" y="171"/>
                    <a:pt x="53" y="169"/>
                    <a:pt x="53" y="168"/>
                  </a:cubicBezTo>
                  <a:cubicBezTo>
                    <a:pt x="53" y="167"/>
                    <a:pt x="53" y="166"/>
                    <a:pt x="53" y="165"/>
                  </a:cubicBezTo>
                  <a:cubicBezTo>
                    <a:pt x="53" y="159"/>
                    <a:pt x="56" y="156"/>
                    <a:pt x="59" y="154"/>
                  </a:cubicBezTo>
                  <a:cubicBezTo>
                    <a:pt x="61" y="153"/>
                    <a:pt x="62" y="152"/>
                    <a:pt x="63" y="149"/>
                  </a:cubicBezTo>
                  <a:cubicBezTo>
                    <a:pt x="64" y="147"/>
                    <a:pt x="64" y="145"/>
                    <a:pt x="64" y="142"/>
                  </a:cubicBezTo>
                  <a:cubicBezTo>
                    <a:pt x="64" y="139"/>
                    <a:pt x="65" y="137"/>
                    <a:pt x="65" y="135"/>
                  </a:cubicBezTo>
                  <a:lnTo>
                    <a:pt x="65" y="135"/>
                  </a:lnTo>
                  <a:cubicBezTo>
                    <a:pt x="66" y="133"/>
                    <a:pt x="72" y="131"/>
                    <a:pt x="73" y="131"/>
                  </a:cubicBezTo>
                  <a:cubicBezTo>
                    <a:pt x="75" y="131"/>
                    <a:pt x="76" y="132"/>
                    <a:pt x="76" y="133"/>
                  </a:cubicBezTo>
                  <a:cubicBezTo>
                    <a:pt x="77" y="134"/>
                    <a:pt x="77" y="134"/>
                    <a:pt x="78" y="134"/>
                  </a:cubicBezTo>
                  <a:cubicBezTo>
                    <a:pt x="83" y="134"/>
                    <a:pt x="85" y="129"/>
                    <a:pt x="8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0" name="Freeform 1143"/>
            <p:cNvSpPr>
              <a:spLocks/>
            </p:cNvSpPr>
            <p:nvPr/>
          </p:nvSpPr>
          <p:spPr bwMode="auto">
            <a:xfrm>
              <a:off x="7775991" y="4594905"/>
              <a:ext cx="28193" cy="26313"/>
            </a:xfrm>
            <a:custGeom>
              <a:avLst/>
              <a:gdLst>
                <a:gd name="T0" fmla="*/ 9 w 67"/>
                <a:gd name="T1" fmla="*/ 36 h 61"/>
                <a:gd name="T2" fmla="*/ 11 w 67"/>
                <a:gd name="T3" fmla="*/ 37 h 61"/>
                <a:gd name="T4" fmla="*/ 15 w 67"/>
                <a:gd name="T5" fmla="*/ 40 h 61"/>
                <a:gd name="T6" fmla="*/ 21 w 67"/>
                <a:gd name="T7" fmla="*/ 40 h 61"/>
                <a:gd name="T8" fmla="*/ 28 w 67"/>
                <a:gd name="T9" fmla="*/ 46 h 61"/>
                <a:gd name="T10" fmla="*/ 33 w 67"/>
                <a:gd name="T11" fmla="*/ 52 h 61"/>
                <a:gd name="T12" fmla="*/ 48 w 67"/>
                <a:gd name="T13" fmla="*/ 56 h 61"/>
                <a:gd name="T14" fmla="*/ 63 w 67"/>
                <a:gd name="T15" fmla="*/ 61 h 61"/>
                <a:gd name="T16" fmla="*/ 67 w 67"/>
                <a:gd name="T17" fmla="*/ 53 h 61"/>
                <a:gd name="T18" fmla="*/ 66 w 67"/>
                <a:gd name="T19" fmla="*/ 52 h 61"/>
                <a:gd name="T20" fmla="*/ 64 w 67"/>
                <a:gd name="T21" fmla="*/ 47 h 61"/>
                <a:gd name="T22" fmla="*/ 64 w 67"/>
                <a:gd name="T23" fmla="*/ 47 h 61"/>
                <a:gd name="T24" fmla="*/ 56 w 67"/>
                <a:gd name="T25" fmla="*/ 29 h 61"/>
                <a:gd name="T26" fmla="*/ 53 w 67"/>
                <a:gd name="T27" fmla="*/ 18 h 61"/>
                <a:gd name="T28" fmla="*/ 47 w 67"/>
                <a:gd name="T29" fmla="*/ 15 h 61"/>
                <a:gd name="T30" fmla="*/ 43 w 67"/>
                <a:gd name="T31" fmla="*/ 13 h 61"/>
                <a:gd name="T32" fmla="*/ 43 w 67"/>
                <a:gd name="T33" fmla="*/ 12 h 61"/>
                <a:gd name="T34" fmla="*/ 32 w 67"/>
                <a:gd name="T35" fmla="*/ 0 h 61"/>
                <a:gd name="T36" fmla="*/ 27 w 67"/>
                <a:gd name="T37" fmla="*/ 0 h 61"/>
                <a:gd name="T38" fmla="*/ 22 w 67"/>
                <a:gd name="T39" fmla="*/ 1 h 61"/>
                <a:gd name="T40" fmla="*/ 19 w 67"/>
                <a:gd name="T41" fmla="*/ 0 h 61"/>
                <a:gd name="T42" fmla="*/ 16 w 67"/>
                <a:gd name="T43" fmla="*/ 3 h 61"/>
                <a:gd name="T44" fmla="*/ 11 w 67"/>
                <a:gd name="T45" fmla="*/ 7 h 61"/>
                <a:gd name="T46" fmla="*/ 9 w 67"/>
                <a:gd name="T47" fmla="*/ 5 h 61"/>
                <a:gd name="T48" fmla="*/ 0 w 67"/>
                <a:gd name="T49" fmla="*/ 15 h 61"/>
                <a:gd name="T50" fmla="*/ 4 w 67"/>
                <a:gd name="T51" fmla="*/ 22 h 61"/>
                <a:gd name="T52" fmla="*/ 8 w 67"/>
                <a:gd name="T53" fmla="*/ 25 h 61"/>
                <a:gd name="T54" fmla="*/ 9 w 67"/>
                <a:gd name="T55" fmla="*/ 33 h 61"/>
                <a:gd name="T56" fmla="*/ 9 w 67"/>
                <a:gd name="T5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1">
                  <a:moveTo>
                    <a:pt x="9" y="36"/>
                  </a:moveTo>
                  <a:cubicBezTo>
                    <a:pt x="10" y="36"/>
                    <a:pt x="10" y="37"/>
                    <a:pt x="11" y="37"/>
                  </a:cubicBezTo>
                  <a:cubicBezTo>
                    <a:pt x="12" y="39"/>
                    <a:pt x="13" y="40"/>
                    <a:pt x="15" y="40"/>
                  </a:cubicBezTo>
                  <a:lnTo>
                    <a:pt x="21" y="40"/>
                  </a:lnTo>
                  <a:cubicBezTo>
                    <a:pt x="25" y="40"/>
                    <a:pt x="27" y="43"/>
                    <a:pt x="28" y="46"/>
                  </a:cubicBezTo>
                  <a:cubicBezTo>
                    <a:pt x="30" y="49"/>
                    <a:pt x="31" y="51"/>
                    <a:pt x="33" y="52"/>
                  </a:cubicBezTo>
                  <a:cubicBezTo>
                    <a:pt x="38" y="54"/>
                    <a:pt x="43" y="55"/>
                    <a:pt x="48" y="56"/>
                  </a:cubicBezTo>
                  <a:cubicBezTo>
                    <a:pt x="53" y="58"/>
                    <a:pt x="58" y="59"/>
                    <a:pt x="63" y="61"/>
                  </a:cubicBezTo>
                  <a:cubicBezTo>
                    <a:pt x="65" y="58"/>
                    <a:pt x="67" y="55"/>
                    <a:pt x="67" y="53"/>
                  </a:cubicBezTo>
                  <a:cubicBezTo>
                    <a:pt x="67" y="53"/>
                    <a:pt x="66" y="53"/>
                    <a:pt x="66" y="52"/>
                  </a:cubicBezTo>
                  <a:cubicBezTo>
                    <a:pt x="65" y="50"/>
                    <a:pt x="65" y="50"/>
                    <a:pt x="64" y="47"/>
                  </a:cubicBezTo>
                  <a:lnTo>
                    <a:pt x="64" y="47"/>
                  </a:lnTo>
                  <a:cubicBezTo>
                    <a:pt x="57" y="41"/>
                    <a:pt x="56" y="35"/>
                    <a:pt x="56" y="29"/>
                  </a:cubicBezTo>
                  <a:cubicBezTo>
                    <a:pt x="55" y="25"/>
                    <a:pt x="55" y="21"/>
                    <a:pt x="53" y="18"/>
                  </a:cubicBezTo>
                  <a:cubicBezTo>
                    <a:pt x="52" y="16"/>
                    <a:pt x="49" y="16"/>
                    <a:pt x="47" y="15"/>
                  </a:cubicBezTo>
                  <a:cubicBezTo>
                    <a:pt x="45" y="15"/>
                    <a:pt x="43" y="14"/>
                    <a:pt x="43" y="13"/>
                  </a:cubicBezTo>
                  <a:lnTo>
                    <a:pt x="43" y="12"/>
                  </a:lnTo>
                  <a:cubicBezTo>
                    <a:pt x="42" y="4"/>
                    <a:pt x="41" y="0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  <a:cubicBezTo>
                    <a:pt x="26" y="1"/>
                    <a:pt x="24" y="1"/>
                    <a:pt x="22" y="1"/>
                  </a:cubicBezTo>
                  <a:cubicBezTo>
                    <a:pt x="21" y="1"/>
                    <a:pt x="20" y="1"/>
                    <a:pt x="19" y="0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5"/>
                    <a:pt x="13" y="7"/>
                    <a:pt x="11" y="7"/>
                  </a:cubicBezTo>
                  <a:cubicBezTo>
                    <a:pt x="11" y="7"/>
                    <a:pt x="10" y="7"/>
                    <a:pt x="9" y="5"/>
                  </a:cubicBezTo>
                  <a:cubicBezTo>
                    <a:pt x="5" y="7"/>
                    <a:pt x="0" y="12"/>
                    <a:pt x="0" y="15"/>
                  </a:cubicBezTo>
                  <a:cubicBezTo>
                    <a:pt x="0" y="19"/>
                    <a:pt x="2" y="20"/>
                    <a:pt x="4" y="22"/>
                  </a:cubicBezTo>
                  <a:cubicBezTo>
                    <a:pt x="6" y="23"/>
                    <a:pt x="7" y="24"/>
                    <a:pt x="8" y="25"/>
                  </a:cubicBezTo>
                  <a:cubicBezTo>
                    <a:pt x="10" y="27"/>
                    <a:pt x="10" y="31"/>
                    <a:pt x="9" y="33"/>
                  </a:cubicBezTo>
                  <a:cubicBezTo>
                    <a:pt x="9" y="34"/>
                    <a:pt x="9" y="35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1" name="Freeform 1144"/>
            <p:cNvSpPr>
              <a:spLocks/>
            </p:cNvSpPr>
            <p:nvPr/>
          </p:nvSpPr>
          <p:spPr bwMode="auto">
            <a:xfrm>
              <a:off x="7922590" y="4643771"/>
              <a:ext cx="52625" cy="71420"/>
            </a:xfrm>
            <a:custGeom>
              <a:avLst/>
              <a:gdLst>
                <a:gd name="T0" fmla="*/ 79 w 121"/>
                <a:gd name="T1" fmla="*/ 128 h 168"/>
                <a:gd name="T2" fmla="*/ 98 w 121"/>
                <a:gd name="T3" fmla="*/ 108 h 168"/>
                <a:gd name="T4" fmla="*/ 104 w 121"/>
                <a:gd name="T5" fmla="*/ 111 h 168"/>
                <a:gd name="T6" fmla="*/ 112 w 121"/>
                <a:gd name="T7" fmla="*/ 91 h 168"/>
                <a:gd name="T8" fmla="*/ 90 w 121"/>
                <a:gd name="T9" fmla="*/ 92 h 168"/>
                <a:gd name="T10" fmla="*/ 72 w 121"/>
                <a:gd name="T11" fmla="*/ 71 h 168"/>
                <a:gd name="T12" fmla="*/ 92 w 121"/>
                <a:gd name="T13" fmla="*/ 64 h 168"/>
                <a:gd name="T14" fmla="*/ 88 w 121"/>
                <a:gd name="T15" fmla="*/ 72 h 168"/>
                <a:gd name="T16" fmla="*/ 90 w 121"/>
                <a:gd name="T17" fmla="*/ 72 h 168"/>
                <a:gd name="T18" fmla="*/ 94 w 121"/>
                <a:gd name="T19" fmla="*/ 72 h 168"/>
                <a:gd name="T20" fmla="*/ 99 w 121"/>
                <a:gd name="T21" fmla="*/ 77 h 168"/>
                <a:gd name="T22" fmla="*/ 103 w 121"/>
                <a:gd name="T23" fmla="*/ 71 h 168"/>
                <a:gd name="T24" fmla="*/ 111 w 121"/>
                <a:gd name="T25" fmla="*/ 72 h 168"/>
                <a:gd name="T26" fmla="*/ 117 w 121"/>
                <a:gd name="T27" fmla="*/ 61 h 168"/>
                <a:gd name="T28" fmla="*/ 121 w 121"/>
                <a:gd name="T29" fmla="*/ 47 h 168"/>
                <a:gd name="T30" fmla="*/ 118 w 121"/>
                <a:gd name="T31" fmla="*/ 48 h 168"/>
                <a:gd name="T32" fmla="*/ 91 w 121"/>
                <a:gd name="T33" fmla="*/ 32 h 168"/>
                <a:gd name="T34" fmla="*/ 84 w 121"/>
                <a:gd name="T35" fmla="*/ 29 h 168"/>
                <a:gd name="T36" fmla="*/ 82 w 121"/>
                <a:gd name="T37" fmla="*/ 21 h 168"/>
                <a:gd name="T38" fmla="*/ 74 w 121"/>
                <a:gd name="T39" fmla="*/ 14 h 168"/>
                <a:gd name="T40" fmla="*/ 65 w 121"/>
                <a:gd name="T41" fmla="*/ 13 h 168"/>
                <a:gd name="T42" fmla="*/ 55 w 121"/>
                <a:gd name="T43" fmla="*/ 0 h 168"/>
                <a:gd name="T44" fmla="*/ 37 w 121"/>
                <a:gd name="T45" fmla="*/ 9 h 168"/>
                <a:gd name="T46" fmla="*/ 36 w 121"/>
                <a:gd name="T47" fmla="*/ 13 h 168"/>
                <a:gd name="T48" fmla="*/ 13 w 121"/>
                <a:gd name="T49" fmla="*/ 28 h 168"/>
                <a:gd name="T50" fmla="*/ 16 w 121"/>
                <a:gd name="T51" fmla="*/ 35 h 168"/>
                <a:gd name="T52" fmla="*/ 2 w 121"/>
                <a:gd name="T53" fmla="*/ 53 h 168"/>
                <a:gd name="T54" fmla="*/ 1 w 121"/>
                <a:gd name="T55" fmla="*/ 68 h 168"/>
                <a:gd name="T56" fmla="*/ 13 w 121"/>
                <a:gd name="T57" fmla="*/ 113 h 168"/>
                <a:gd name="T58" fmla="*/ 14 w 121"/>
                <a:gd name="T59" fmla="*/ 126 h 168"/>
                <a:gd name="T60" fmla="*/ 21 w 121"/>
                <a:gd name="T61" fmla="*/ 122 h 168"/>
                <a:gd name="T62" fmla="*/ 23 w 121"/>
                <a:gd name="T63" fmla="*/ 137 h 168"/>
                <a:gd name="T64" fmla="*/ 21 w 121"/>
                <a:gd name="T65" fmla="*/ 142 h 168"/>
                <a:gd name="T66" fmla="*/ 22 w 121"/>
                <a:gd name="T67" fmla="*/ 154 h 168"/>
                <a:gd name="T68" fmla="*/ 30 w 121"/>
                <a:gd name="T69" fmla="*/ 163 h 168"/>
                <a:gd name="T70" fmla="*/ 37 w 121"/>
                <a:gd name="T71" fmla="*/ 160 h 168"/>
                <a:gd name="T72" fmla="*/ 51 w 121"/>
                <a:gd name="T73" fmla="*/ 168 h 168"/>
                <a:gd name="T74" fmla="*/ 66 w 121"/>
                <a:gd name="T75" fmla="*/ 155 h 168"/>
                <a:gd name="T76" fmla="*/ 65 w 121"/>
                <a:gd name="T77" fmla="*/ 153 h 168"/>
                <a:gd name="T78" fmla="*/ 75 w 121"/>
                <a:gd name="T79" fmla="*/ 1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168">
                  <a:moveTo>
                    <a:pt x="75" y="137"/>
                  </a:moveTo>
                  <a:cubicBezTo>
                    <a:pt x="78" y="133"/>
                    <a:pt x="78" y="130"/>
                    <a:pt x="79" y="128"/>
                  </a:cubicBezTo>
                  <a:cubicBezTo>
                    <a:pt x="79" y="125"/>
                    <a:pt x="79" y="122"/>
                    <a:pt x="82" y="118"/>
                  </a:cubicBezTo>
                  <a:cubicBezTo>
                    <a:pt x="83" y="117"/>
                    <a:pt x="94" y="108"/>
                    <a:pt x="98" y="108"/>
                  </a:cubicBezTo>
                  <a:cubicBezTo>
                    <a:pt x="99" y="108"/>
                    <a:pt x="101" y="109"/>
                    <a:pt x="102" y="110"/>
                  </a:cubicBezTo>
                  <a:cubicBezTo>
                    <a:pt x="103" y="110"/>
                    <a:pt x="103" y="111"/>
                    <a:pt x="104" y="111"/>
                  </a:cubicBezTo>
                  <a:cubicBezTo>
                    <a:pt x="106" y="110"/>
                    <a:pt x="113" y="96"/>
                    <a:pt x="114" y="91"/>
                  </a:cubicBezTo>
                  <a:lnTo>
                    <a:pt x="112" y="91"/>
                  </a:lnTo>
                  <a:cubicBezTo>
                    <a:pt x="109" y="92"/>
                    <a:pt x="104" y="94"/>
                    <a:pt x="97" y="94"/>
                  </a:cubicBezTo>
                  <a:cubicBezTo>
                    <a:pt x="94" y="94"/>
                    <a:pt x="92" y="93"/>
                    <a:pt x="90" y="92"/>
                  </a:cubicBezTo>
                  <a:cubicBezTo>
                    <a:pt x="89" y="92"/>
                    <a:pt x="87" y="91"/>
                    <a:pt x="85" y="91"/>
                  </a:cubicBezTo>
                  <a:cubicBezTo>
                    <a:pt x="73" y="91"/>
                    <a:pt x="72" y="81"/>
                    <a:pt x="72" y="71"/>
                  </a:cubicBezTo>
                  <a:cubicBezTo>
                    <a:pt x="72" y="63"/>
                    <a:pt x="75" y="59"/>
                    <a:pt x="83" y="59"/>
                  </a:cubicBezTo>
                  <a:cubicBezTo>
                    <a:pt x="86" y="59"/>
                    <a:pt x="92" y="59"/>
                    <a:pt x="92" y="64"/>
                  </a:cubicBezTo>
                  <a:cubicBezTo>
                    <a:pt x="92" y="67"/>
                    <a:pt x="91" y="68"/>
                    <a:pt x="90" y="70"/>
                  </a:cubicBezTo>
                  <a:cubicBezTo>
                    <a:pt x="89" y="70"/>
                    <a:pt x="88" y="71"/>
                    <a:pt x="88" y="72"/>
                  </a:cubicBezTo>
                  <a:cubicBezTo>
                    <a:pt x="88" y="72"/>
                    <a:pt x="88" y="72"/>
                    <a:pt x="89" y="72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1" y="71"/>
                    <a:pt x="92" y="71"/>
                    <a:pt x="93" y="71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3"/>
                    <a:pt x="95" y="73"/>
                  </a:cubicBezTo>
                  <a:cubicBezTo>
                    <a:pt x="96" y="76"/>
                    <a:pt x="97" y="77"/>
                    <a:pt x="99" y="77"/>
                  </a:cubicBezTo>
                  <a:cubicBezTo>
                    <a:pt x="101" y="77"/>
                    <a:pt x="101" y="76"/>
                    <a:pt x="102" y="72"/>
                  </a:cubicBezTo>
                  <a:cubicBezTo>
                    <a:pt x="102" y="72"/>
                    <a:pt x="103" y="71"/>
                    <a:pt x="103" y="71"/>
                  </a:cubicBezTo>
                  <a:cubicBezTo>
                    <a:pt x="104" y="71"/>
                    <a:pt x="105" y="71"/>
                    <a:pt x="106" y="71"/>
                  </a:cubicBezTo>
                  <a:cubicBezTo>
                    <a:pt x="108" y="71"/>
                    <a:pt x="110" y="72"/>
                    <a:pt x="111" y="72"/>
                  </a:cubicBezTo>
                  <a:cubicBezTo>
                    <a:pt x="115" y="72"/>
                    <a:pt x="118" y="71"/>
                    <a:pt x="119" y="70"/>
                  </a:cubicBezTo>
                  <a:cubicBezTo>
                    <a:pt x="118" y="68"/>
                    <a:pt x="117" y="66"/>
                    <a:pt x="117" y="61"/>
                  </a:cubicBezTo>
                  <a:cubicBezTo>
                    <a:pt x="117" y="58"/>
                    <a:pt x="118" y="55"/>
                    <a:pt x="119" y="53"/>
                  </a:cubicBezTo>
                  <a:cubicBezTo>
                    <a:pt x="120" y="51"/>
                    <a:pt x="121" y="49"/>
                    <a:pt x="121" y="47"/>
                  </a:cubicBezTo>
                  <a:cubicBezTo>
                    <a:pt x="121" y="47"/>
                    <a:pt x="121" y="47"/>
                    <a:pt x="120" y="47"/>
                  </a:cubicBezTo>
                  <a:cubicBezTo>
                    <a:pt x="120" y="48"/>
                    <a:pt x="119" y="48"/>
                    <a:pt x="118" y="48"/>
                  </a:cubicBezTo>
                  <a:cubicBezTo>
                    <a:pt x="111" y="48"/>
                    <a:pt x="97" y="39"/>
                    <a:pt x="94" y="32"/>
                  </a:cubicBezTo>
                  <a:cubicBezTo>
                    <a:pt x="93" y="32"/>
                    <a:pt x="92" y="32"/>
                    <a:pt x="91" y="32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86" y="31"/>
                    <a:pt x="85" y="30"/>
                    <a:pt x="84" y="29"/>
                  </a:cubicBezTo>
                  <a:cubicBezTo>
                    <a:pt x="82" y="28"/>
                    <a:pt x="83" y="26"/>
                    <a:pt x="83" y="24"/>
                  </a:cubicBezTo>
                  <a:cubicBezTo>
                    <a:pt x="83" y="22"/>
                    <a:pt x="83" y="21"/>
                    <a:pt x="82" y="21"/>
                  </a:cubicBezTo>
                  <a:cubicBezTo>
                    <a:pt x="80" y="19"/>
                    <a:pt x="79" y="19"/>
                    <a:pt x="78" y="19"/>
                  </a:cubicBezTo>
                  <a:cubicBezTo>
                    <a:pt x="76" y="19"/>
                    <a:pt x="75" y="18"/>
                    <a:pt x="74" y="14"/>
                  </a:cubicBezTo>
                  <a:cubicBezTo>
                    <a:pt x="74" y="14"/>
                    <a:pt x="71" y="13"/>
                    <a:pt x="69" y="13"/>
                  </a:cubicBezTo>
                  <a:cubicBezTo>
                    <a:pt x="68" y="13"/>
                    <a:pt x="67" y="13"/>
                    <a:pt x="65" y="13"/>
                  </a:cubicBezTo>
                  <a:cubicBezTo>
                    <a:pt x="62" y="12"/>
                    <a:pt x="57" y="10"/>
                    <a:pt x="56" y="0"/>
                  </a:cubicBezTo>
                  <a:lnTo>
                    <a:pt x="55" y="0"/>
                  </a:lnTo>
                  <a:cubicBezTo>
                    <a:pt x="55" y="1"/>
                    <a:pt x="54" y="1"/>
                    <a:pt x="54" y="1"/>
                  </a:cubicBezTo>
                  <a:cubicBezTo>
                    <a:pt x="49" y="5"/>
                    <a:pt x="44" y="9"/>
                    <a:pt x="37" y="9"/>
                  </a:cubicBezTo>
                  <a:cubicBezTo>
                    <a:pt x="36" y="9"/>
                    <a:pt x="35" y="9"/>
                    <a:pt x="34" y="8"/>
                  </a:cubicBezTo>
                  <a:cubicBezTo>
                    <a:pt x="35" y="11"/>
                    <a:pt x="35" y="12"/>
                    <a:pt x="36" y="13"/>
                  </a:cubicBezTo>
                  <a:cubicBezTo>
                    <a:pt x="37" y="15"/>
                    <a:pt x="39" y="16"/>
                    <a:pt x="39" y="19"/>
                  </a:cubicBezTo>
                  <a:cubicBezTo>
                    <a:pt x="39" y="27"/>
                    <a:pt x="19" y="28"/>
                    <a:pt x="13" y="28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1"/>
                    <a:pt x="16" y="33"/>
                    <a:pt x="16" y="35"/>
                  </a:cubicBezTo>
                  <a:cubicBezTo>
                    <a:pt x="16" y="41"/>
                    <a:pt x="12" y="45"/>
                    <a:pt x="8" y="48"/>
                  </a:cubicBezTo>
                  <a:cubicBezTo>
                    <a:pt x="5" y="50"/>
                    <a:pt x="3" y="51"/>
                    <a:pt x="2" y="53"/>
                  </a:cubicBezTo>
                  <a:cubicBezTo>
                    <a:pt x="0" y="56"/>
                    <a:pt x="0" y="60"/>
                    <a:pt x="0" y="64"/>
                  </a:cubicBezTo>
                  <a:cubicBezTo>
                    <a:pt x="1" y="65"/>
                    <a:pt x="1" y="67"/>
                    <a:pt x="1" y="68"/>
                  </a:cubicBezTo>
                  <a:cubicBezTo>
                    <a:pt x="1" y="79"/>
                    <a:pt x="4" y="85"/>
                    <a:pt x="7" y="91"/>
                  </a:cubicBezTo>
                  <a:cubicBezTo>
                    <a:pt x="10" y="97"/>
                    <a:pt x="13" y="103"/>
                    <a:pt x="13" y="113"/>
                  </a:cubicBezTo>
                  <a:lnTo>
                    <a:pt x="13" y="120"/>
                  </a:lnTo>
                  <a:cubicBezTo>
                    <a:pt x="13" y="123"/>
                    <a:pt x="13" y="126"/>
                    <a:pt x="14" y="126"/>
                  </a:cubicBezTo>
                  <a:cubicBezTo>
                    <a:pt x="16" y="126"/>
                    <a:pt x="16" y="125"/>
                    <a:pt x="17" y="124"/>
                  </a:cubicBezTo>
                  <a:cubicBezTo>
                    <a:pt x="18" y="123"/>
                    <a:pt x="19" y="122"/>
                    <a:pt x="21" y="122"/>
                  </a:cubicBezTo>
                  <a:cubicBezTo>
                    <a:pt x="23" y="122"/>
                    <a:pt x="28" y="128"/>
                    <a:pt x="28" y="131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21" y="138"/>
                    <a:pt x="20" y="138"/>
                    <a:pt x="20" y="139"/>
                  </a:cubicBezTo>
                  <a:cubicBezTo>
                    <a:pt x="20" y="140"/>
                    <a:pt x="20" y="141"/>
                    <a:pt x="21" y="142"/>
                  </a:cubicBezTo>
                  <a:cubicBezTo>
                    <a:pt x="23" y="143"/>
                    <a:pt x="24" y="145"/>
                    <a:pt x="24" y="148"/>
                  </a:cubicBezTo>
                  <a:cubicBezTo>
                    <a:pt x="24" y="151"/>
                    <a:pt x="23" y="153"/>
                    <a:pt x="22" y="154"/>
                  </a:cubicBezTo>
                  <a:cubicBezTo>
                    <a:pt x="21" y="154"/>
                    <a:pt x="20" y="155"/>
                    <a:pt x="20" y="157"/>
                  </a:cubicBezTo>
                  <a:cubicBezTo>
                    <a:pt x="22" y="158"/>
                    <a:pt x="29" y="163"/>
                    <a:pt x="30" y="163"/>
                  </a:cubicBezTo>
                  <a:cubicBezTo>
                    <a:pt x="31" y="163"/>
                    <a:pt x="32" y="162"/>
                    <a:pt x="33" y="162"/>
                  </a:cubicBezTo>
                  <a:cubicBezTo>
                    <a:pt x="34" y="161"/>
                    <a:pt x="35" y="160"/>
                    <a:pt x="37" y="160"/>
                  </a:cubicBezTo>
                  <a:cubicBezTo>
                    <a:pt x="41" y="160"/>
                    <a:pt x="43" y="162"/>
                    <a:pt x="44" y="164"/>
                  </a:cubicBezTo>
                  <a:cubicBezTo>
                    <a:pt x="46" y="166"/>
                    <a:pt x="48" y="168"/>
                    <a:pt x="51" y="168"/>
                  </a:cubicBezTo>
                  <a:cubicBezTo>
                    <a:pt x="54" y="168"/>
                    <a:pt x="57" y="164"/>
                    <a:pt x="61" y="161"/>
                  </a:cubicBezTo>
                  <a:cubicBezTo>
                    <a:pt x="63" y="159"/>
                    <a:pt x="64" y="157"/>
                    <a:pt x="66" y="155"/>
                  </a:cubicBezTo>
                  <a:lnTo>
                    <a:pt x="65" y="153"/>
                  </a:lnTo>
                  <a:cubicBezTo>
                    <a:pt x="65" y="153"/>
                    <a:pt x="65" y="153"/>
                    <a:pt x="65" y="153"/>
                  </a:cubicBezTo>
                  <a:cubicBezTo>
                    <a:pt x="65" y="147"/>
                    <a:pt x="68" y="144"/>
                    <a:pt x="71" y="141"/>
                  </a:cubicBezTo>
                  <a:cubicBezTo>
                    <a:pt x="72" y="140"/>
                    <a:pt x="74" y="139"/>
                    <a:pt x="7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2" name="Freeform 1145"/>
            <p:cNvSpPr>
              <a:spLocks/>
            </p:cNvSpPr>
            <p:nvPr/>
          </p:nvSpPr>
          <p:spPr bwMode="auto">
            <a:xfrm>
              <a:off x="7890638" y="4604302"/>
              <a:ext cx="28193" cy="20675"/>
            </a:xfrm>
            <a:custGeom>
              <a:avLst/>
              <a:gdLst>
                <a:gd name="T0" fmla="*/ 55 w 68"/>
                <a:gd name="T1" fmla="*/ 20 h 47"/>
                <a:gd name="T2" fmla="*/ 53 w 68"/>
                <a:gd name="T3" fmla="*/ 18 h 47"/>
                <a:gd name="T4" fmla="*/ 47 w 68"/>
                <a:gd name="T5" fmla="*/ 16 h 47"/>
                <a:gd name="T6" fmla="*/ 39 w 68"/>
                <a:gd name="T7" fmla="*/ 15 h 47"/>
                <a:gd name="T8" fmla="*/ 34 w 68"/>
                <a:gd name="T9" fmla="*/ 12 h 47"/>
                <a:gd name="T10" fmla="*/ 29 w 68"/>
                <a:gd name="T11" fmla="*/ 9 h 47"/>
                <a:gd name="T12" fmla="*/ 23 w 68"/>
                <a:gd name="T13" fmla="*/ 5 h 47"/>
                <a:gd name="T14" fmla="*/ 20 w 68"/>
                <a:gd name="T15" fmla="*/ 3 h 47"/>
                <a:gd name="T16" fmla="*/ 14 w 68"/>
                <a:gd name="T17" fmla="*/ 0 h 47"/>
                <a:gd name="T18" fmla="*/ 0 w 68"/>
                <a:gd name="T19" fmla="*/ 12 h 47"/>
                <a:gd name="T20" fmla="*/ 1 w 68"/>
                <a:gd name="T21" fmla="*/ 17 h 47"/>
                <a:gd name="T22" fmla="*/ 3 w 68"/>
                <a:gd name="T23" fmla="*/ 21 h 47"/>
                <a:gd name="T24" fmla="*/ 21 w 68"/>
                <a:gd name="T25" fmla="*/ 26 h 47"/>
                <a:gd name="T26" fmla="*/ 22 w 68"/>
                <a:gd name="T27" fmla="*/ 32 h 47"/>
                <a:gd name="T28" fmla="*/ 25 w 68"/>
                <a:gd name="T29" fmla="*/ 35 h 47"/>
                <a:gd name="T30" fmla="*/ 26 w 68"/>
                <a:gd name="T31" fmla="*/ 37 h 47"/>
                <a:gd name="T32" fmla="*/ 28 w 68"/>
                <a:gd name="T33" fmla="*/ 46 h 47"/>
                <a:gd name="T34" fmla="*/ 35 w 68"/>
                <a:gd name="T35" fmla="*/ 47 h 47"/>
                <a:gd name="T36" fmla="*/ 39 w 68"/>
                <a:gd name="T37" fmla="*/ 45 h 47"/>
                <a:gd name="T38" fmla="*/ 45 w 68"/>
                <a:gd name="T39" fmla="*/ 42 h 47"/>
                <a:gd name="T40" fmla="*/ 50 w 68"/>
                <a:gd name="T41" fmla="*/ 44 h 47"/>
                <a:gd name="T42" fmla="*/ 53 w 68"/>
                <a:gd name="T43" fmla="*/ 46 h 47"/>
                <a:gd name="T44" fmla="*/ 54 w 68"/>
                <a:gd name="T45" fmla="*/ 45 h 47"/>
                <a:gd name="T46" fmla="*/ 58 w 68"/>
                <a:gd name="T47" fmla="*/ 43 h 47"/>
                <a:gd name="T48" fmla="*/ 61 w 68"/>
                <a:gd name="T49" fmla="*/ 46 h 47"/>
                <a:gd name="T50" fmla="*/ 63 w 68"/>
                <a:gd name="T51" fmla="*/ 47 h 47"/>
                <a:gd name="T52" fmla="*/ 65 w 68"/>
                <a:gd name="T53" fmla="*/ 47 h 47"/>
                <a:gd name="T54" fmla="*/ 67 w 68"/>
                <a:gd name="T55" fmla="*/ 44 h 47"/>
                <a:gd name="T56" fmla="*/ 68 w 68"/>
                <a:gd name="T57" fmla="*/ 42 h 47"/>
                <a:gd name="T58" fmla="*/ 67 w 68"/>
                <a:gd name="T59" fmla="*/ 38 h 47"/>
                <a:gd name="T60" fmla="*/ 65 w 68"/>
                <a:gd name="T61" fmla="*/ 35 h 47"/>
                <a:gd name="T62" fmla="*/ 65 w 68"/>
                <a:gd name="T63" fmla="*/ 31 h 47"/>
                <a:gd name="T64" fmla="*/ 61 w 68"/>
                <a:gd name="T65" fmla="*/ 25 h 47"/>
                <a:gd name="T66" fmla="*/ 61 w 68"/>
                <a:gd name="T67" fmla="*/ 23 h 47"/>
                <a:gd name="T68" fmla="*/ 58 w 68"/>
                <a:gd name="T69" fmla="*/ 23 h 47"/>
                <a:gd name="T70" fmla="*/ 55 w 68"/>
                <a:gd name="T7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7">
                  <a:moveTo>
                    <a:pt x="55" y="20"/>
                  </a:moveTo>
                  <a:cubicBezTo>
                    <a:pt x="54" y="19"/>
                    <a:pt x="54" y="18"/>
                    <a:pt x="53" y="18"/>
                  </a:cubicBezTo>
                  <a:cubicBezTo>
                    <a:pt x="51" y="16"/>
                    <a:pt x="49" y="16"/>
                    <a:pt x="47" y="16"/>
                  </a:cubicBezTo>
                  <a:cubicBezTo>
                    <a:pt x="44" y="16"/>
                    <a:pt x="42" y="16"/>
                    <a:pt x="39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7" y="9"/>
                    <a:pt x="24" y="7"/>
                    <a:pt x="23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8" y="1"/>
                    <a:pt x="17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11" y="21"/>
                    <a:pt x="19" y="22"/>
                    <a:pt x="21" y="26"/>
                  </a:cubicBezTo>
                  <a:cubicBezTo>
                    <a:pt x="22" y="28"/>
                    <a:pt x="22" y="30"/>
                    <a:pt x="22" y="32"/>
                  </a:cubicBezTo>
                  <a:cubicBezTo>
                    <a:pt x="23" y="34"/>
                    <a:pt x="23" y="35"/>
                    <a:pt x="25" y="35"/>
                  </a:cubicBezTo>
                  <a:cubicBezTo>
                    <a:pt x="26" y="35"/>
                    <a:pt x="26" y="36"/>
                    <a:pt x="26" y="37"/>
                  </a:cubicBezTo>
                  <a:cubicBezTo>
                    <a:pt x="26" y="41"/>
                    <a:pt x="26" y="44"/>
                    <a:pt x="28" y="46"/>
                  </a:cubicBezTo>
                  <a:cubicBezTo>
                    <a:pt x="30" y="47"/>
                    <a:pt x="31" y="47"/>
                    <a:pt x="35" y="47"/>
                  </a:cubicBezTo>
                  <a:cubicBezTo>
                    <a:pt x="36" y="47"/>
                    <a:pt x="38" y="46"/>
                    <a:pt x="39" y="45"/>
                  </a:cubicBezTo>
                  <a:cubicBezTo>
                    <a:pt x="41" y="44"/>
                    <a:pt x="43" y="42"/>
                    <a:pt x="45" y="42"/>
                  </a:cubicBezTo>
                  <a:cubicBezTo>
                    <a:pt x="47" y="42"/>
                    <a:pt x="49" y="43"/>
                    <a:pt x="50" y="44"/>
                  </a:cubicBezTo>
                  <a:cubicBezTo>
                    <a:pt x="51" y="45"/>
                    <a:pt x="52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5" y="44"/>
                    <a:pt x="56" y="43"/>
                    <a:pt x="58" y="43"/>
                  </a:cubicBezTo>
                  <a:cubicBezTo>
                    <a:pt x="59" y="43"/>
                    <a:pt x="60" y="44"/>
                    <a:pt x="61" y="46"/>
                  </a:cubicBezTo>
                  <a:cubicBezTo>
                    <a:pt x="62" y="46"/>
                    <a:pt x="62" y="47"/>
                    <a:pt x="63" y="47"/>
                  </a:cubicBezTo>
                  <a:lnTo>
                    <a:pt x="65" y="47"/>
                  </a:lnTo>
                  <a:cubicBezTo>
                    <a:pt x="65" y="46"/>
                    <a:pt x="66" y="45"/>
                    <a:pt x="67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5" y="35"/>
                  </a:cubicBezTo>
                  <a:lnTo>
                    <a:pt x="65" y="31"/>
                  </a:lnTo>
                  <a:cubicBezTo>
                    <a:pt x="62" y="30"/>
                    <a:pt x="62" y="27"/>
                    <a:pt x="61" y="25"/>
                  </a:cubicBezTo>
                  <a:cubicBezTo>
                    <a:pt x="61" y="24"/>
                    <a:pt x="61" y="23"/>
                    <a:pt x="61" y="23"/>
                  </a:cubicBezTo>
                  <a:lnTo>
                    <a:pt x="58" y="23"/>
                  </a:lnTo>
                  <a:cubicBezTo>
                    <a:pt x="56" y="23"/>
                    <a:pt x="56" y="21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3" name="Freeform 1146"/>
            <p:cNvSpPr>
              <a:spLocks/>
            </p:cNvSpPr>
            <p:nvPr/>
          </p:nvSpPr>
          <p:spPr bwMode="auto">
            <a:xfrm>
              <a:off x="7885000" y="4624977"/>
              <a:ext cx="52625" cy="45107"/>
            </a:xfrm>
            <a:custGeom>
              <a:avLst/>
              <a:gdLst>
                <a:gd name="T0" fmla="*/ 116 w 125"/>
                <a:gd name="T1" fmla="*/ 54 h 105"/>
                <a:gd name="T2" fmla="*/ 115 w 125"/>
                <a:gd name="T3" fmla="*/ 50 h 105"/>
                <a:gd name="T4" fmla="*/ 122 w 125"/>
                <a:gd name="T5" fmla="*/ 45 h 105"/>
                <a:gd name="T6" fmla="*/ 115 w 125"/>
                <a:gd name="T7" fmla="*/ 44 h 105"/>
                <a:gd name="T8" fmla="*/ 119 w 125"/>
                <a:gd name="T9" fmla="*/ 33 h 105"/>
                <a:gd name="T10" fmla="*/ 114 w 125"/>
                <a:gd name="T11" fmla="*/ 33 h 105"/>
                <a:gd name="T12" fmla="*/ 112 w 125"/>
                <a:gd name="T13" fmla="*/ 37 h 105"/>
                <a:gd name="T14" fmla="*/ 113 w 125"/>
                <a:gd name="T15" fmla="*/ 41 h 105"/>
                <a:gd name="T16" fmla="*/ 103 w 125"/>
                <a:gd name="T17" fmla="*/ 41 h 105"/>
                <a:gd name="T18" fmla="*/ 88 w 125"/>
                <a:gd name="T19" fmla="*/ 33 h 105"/>
                <a:gd name="T20" fmla="*/ 76 w 125"/>
                <a:gd name="T21" fmla="*/ 5 h 105"/>
                <a:gd name="T22" fmla="*/ 74 w 125"/>
                <a:gd name="T23" fmla="*/ 5 h 105"/>
                <a:gd name="T24" fmla="*/ 71 w 125"/>
                <a:gd name="T25" fmla="*/ 2 h 105"/>
                <a:gd name="T26" fmla="*/ 68 w 125"/>
                <a:gd name="T27" fmla="*/ 1 h 105"/>
                <a:gd name="T28" fmla="*/ 61 w 125"/>
                <a:gd name="T29" fmla="*/ 1 h 105"/>
                <a:gd name="T30" fmla="*/ 53 w 125"/>
                <a:gd name="T31" fmla="*/ 2 h 105"/>
                <a:gd name="T32" fmla="*/ 40 w 125"/>
                <a:gd name="T33" fmla="*/ 3 h 105"/>
                <a:gd name="T34" fmla="*/ 23 w 125"/>
                <a:gd name="T35" fmla="*/ 15 h 105"/>
                <a:gd name="T36" fmla="*/ 14 w 125"/>
                <a:gd name="T37" fmla="*/ 27 h 105"/>
                <a:gd name="T38" fmla="*/ 7 w 125"/>
                <a:gd name="T39" fmla="*/ 22 h 105"/>
                <a:gd name="T40" fmla="*/ 0 w 125"/>
                <a:gd name="T41" fmla="*/ 26 h 105"/>
                <a:gd name="T42" fmla="*/ 4 w 125"/>
                <a:gd name="T43" fmla="*/ 29 h 105"/>
                <a:gd name="T44" fmla="*/ 11 w 125"/>
                <a:gd name="T45" fmla="*/ 30 h 105"/>
                <a:gd name="T46" fmla="*/ 17 w 125"/>
                <a:gd name="T47" fmla="*/ 31 h 105"/>
                <a:gd name="T48" fmla="*/ 20 w 125"/>
                <a:gd name="T49" fmla="*/ 36 h 105"/>
                <a:gd name="T50" fmla="*/ 31 w 125"/>
                <a:gd name="T51" fmla="*/ 40 h 105"/>
                <a:gd name="T52" fmla="*/ 37 w 125"/>
                <a:gd name="T53" fmla="*/ 41 h 105"/>
                <a:gd name="T54" fmla="*/ 38 w 125"/>
                <a:gd name="T55" fmla="*/ 49 h 105"/>
                <a:gd name="T56" fmla="*/ 57 w 125"/>
                <a:gd name="T57" fmla="*/ 69 h 105"/>
                <a:gd name="T58" fmla="*/ 64 w 125"/>
                <a:gd name="T59" fmla="*/ 64 h 105"/>
                <a:gd name="T60" fmla="*/ 68 w 125"/>
                <a:gd name="T61" fmla="*/ 69 h 105"/>
                <a:gd name="T62" fmla="*/ 82 w 125"/>
                <a:gd name="T63" fmla="*/ 88 h 105"/>
                <a:gd name="T64" fmla="*/ 86 w 125"/>
                <a:gd name="T65" fmla="*/ 91 h 105"/>
                <a:gd name="T66" fmla="*/ 84 w 125"/>
                <a:gd name="T67" fmla="*/ 96 h 105"/>
                <a:gd name="T68" fmla="*/ 87 w 125"/>
                <a:gd name="T69" fmla="*/ 105 h 105"/>
                <a:gd name="T70" fmla="*/ 95 w 125"/>
                <a:gd name="T71" fmla="*/ 92 h 105"/>
                <a:gd name="T72" fmla="*/ 102 w 125"/>
                <a:gd name="T73" fmla="*/ 77 h 105"/>
                <a:gd name="T74" fmla="*/ 101 w 125"/>
                <a:gd name="T75" fmla="*/ 71 h 105"/>
                <a:gd name="T76" fmla="*/ 123 w 125"/>
                <a:gd name="T77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05">
                  <a:moveTo>
                    <a:pt x="120" y="55"/>
                  </a:moveTo>
                  <a:cubicBezTo>
                    <a:pt x="119" y="55"/>
                    <a:pt x="118" y="55"/>
                    <a:pt x="116" y="54"/>
                  </a:cubicBezTo>
                  <a:cubicBezTo>
                    <a:pt x="115" y="54"/>
                    <a:pt x="115" y="53"/>
                    <a:pt x="115" y="53"/>
                  </a:cubicBezTo>
                  <a:lnTo>
                    <a:pt x="115" y="50"/>
                  </a:lnTo>
                  <a:cubicBezTo>
                    <a:pt x="115" y="49"/>
                    <a:pt x="115" y="49"/>
                    <a:pt x="116" y="49"/>
                  </a:cubicBezTo>
                  <a:cubicBezTo>
                    <a:pt x="119" y="48"/>
                    <a:pt x="121" y="47"/>
                    <a:pt x="122" y="45"/>
                  </a:cubicBezTo>
                  <a:lnTo>
                    <a:pt x="116" y="45"/>
                  </a:lnTo>
                  <a:cubicBezTo>
                    <a:pt x="115" y="45"/>
                    <a:pt x="115" y="44"/>
                    <a:pt x="115" y="44"/>
                  </a:cubicBezTo>
                  <a:cubicBezTo>
                    <a:pt x="115" y="40"/>
                    <a:pt x="117" y="38"/>
                    <a:pt x="119" y="36"/>
                  </a:cubicBezTo>
                  <a:lnTo>
                    <a:pt x="119" y="33"/>
                  </a:lnTo>
                  <a:lnTo>
                    <a:pt x="116" y="33"/>
                  </a:lnTo>
                  <a:cubicBezTo>
                    <a:pt x="115" y="33"/>
                    <a:pt x="115" y="33"/>
                    <a:pt x="114" y="33"/>
                  </a:cubicBezTo>
                  <a:cubicBezTo>
                    <a:pt x="114" y="34"/>
                    <a:pt x="112" y="34"/>
                    <a:pt x="112" y="35"/>
                  </a:cubicBezTo>
                  <a:cubicBezTo>
                    <a:pt x="112" y="36"/>
                    <a:pt x="112" y="36"/>
                    <a:pt x="112" y="37"/>
                  </a:cubicBezTo>
                  <a:cubicBezTo>
                    <a:pt x="113" y="38"/>
                    <a:pt x="113" y="38"/>
                    <a:pt x="113" y="39"/>
                  </a:cubicBezTo>
                  <a:cubicBezTo>
                    <a:pt x="113" y="40"/>
                    <a:pt x="113" y="40"/>
                    <a:pt x="113" y="41"/>
                  </a:cubicBezTo>
                  <a:cubicBezTo>
                    <a:pt x="111" y="41"/>
                    <a:pt x="110" y="42"/>
                    <a:pt x="108" y="42"/>
                  </a:cubicBezTo>
                  <a:cubicBezTo>
                    <a:pt x="106" y="42"/>
                    <a:pt x="105" y="42"/>
                    <a:pt x="103" y="41"/>
                  </a:cubicBezTo>
                  <a:cubicBezTo>
                    <a:pt x="102" y="41"/>
                    <a:pt x="101" y="41"/>
                    <a:pt x="100" y="41"/>
                  </a:cubicBezTo>
                  <a:cubicBezTo>
                    <a:pt x="94" y="41"/>
                    <a:pt x="88" y="38"/>
                    <a:pt x="88" y="33"/>
                  </a:cubicBezTo>
                  <a:cubicBezTo>
                    <a:pt x="88" y="32"/>
                    <a:pt x="89" y="31"/>
                    <a:pt x="89" y="31"/>
                  </a:cubicBezTo>
                  <a:cubicBezTo>
                    <a:pt x="83" y="27"/>
                    <a:pt x="76" y="10"/>
                    <a:pt x="76" y="5"/>
                  </a:cubicBezTo>
                  <a:lnTo>
                    <a:pt x="76" y="5"/>
                  </a:lnTo>
                  <a:lnTo>
                    <a:pt x="74" y="5"/>
                  </a:lnTo>
                  <a:cubicBezTo>
                    <a:pt x="74" y="5"/>
                    <a:pt x="74" y="5"/>
                    <a:pt x="74" y="4"/>
                  </a:cubicBezTo>
                  <a:cubicBezTo>
                    <a:pt x="73" y="4"/>
                    <a:pt x="72" y="3"/>
                    <a:pt x="71" y="2"/>
                  </a:cubicBezTo>
                  <a:cubicBezTo>
                    <a:pt x="71" y="2"/>
                    <a:pt x="70" y="1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7" y="2"/>
                    <a:pt x="67" y="3"/>
                    <a:pt x="65" y="3"/>
                  </a:cubicBezTo>
                  <a:cubicBezTo>
                    <a:pt x="63" y="3"/>
                    <a:pt x="62" y="2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ubicBezTo>
                    <a:pt x="55" y="0"/>
                    <a:pt x="54" y="1"/>
                    <a:pt x="53" y="2"/>
                  </a:cubicBezTo>
                  <a:cubicBezTo>
                    <a:pt x="51" y="3"/>
                    <a:pt x="49" y="5"/>
                    <a:pt x="47" y="5"/>
                  </a:cubicBezTo>
                  <a:cubicBezTo>
                    <a:pt x="43" y="5"/>
                    <a:pt x="41" y="4"/>
                    <a:pt x="40" y="3"/>
                  </a:cubicBezTo>
                  <a:cubicBezTo>
                    <a:pt x="38" y="4"/>
                    <a:pt x="37" y="5"/>
                    <a:pt x="35" y="6"/>
                  </a:cubicBezTo>
                  <a:cubicBezTo>
                    <a:pt x="30" y="8"/>
                    <a:pt x="23" y="11"/>
                    <a:pt x="23" y="15"/>
                  </a:cubicBezTo>
                  <a:lnTo>
                    <a:pt x="23" y="21"/>
                  </a:lnTo>
                  <a:cubicBezTo>
                    <a:pt x="23" y="23"/>
                    <a:pt x="20" y="27"/>
                    <a:pt x="14" y="27"/>
                  </a:cubicBezTo>
                  <a:cubicBezTo>
                    <a:pt x="12" y="27"/>
                    <a:pt x="10" y="25"/>
                    <a:pt x="8" y="23"/>
                  </a:cubicBezTo>
                  <a:cubicBezTo>
                    <a:pt x="8" y="23"/>
                    <a:pt x="8" y="22"/>
                    <a:pt x="7" y="22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3" y="24"/>
                    <a:pt x="1" y="25"/>
                    <a:pt x="0" y="26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0"/>
                    <a:pt x="8" y="30"/>
                    <a:pt x="9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4" y="30"/>
                    <a:pt x="16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2"/>
                    <a:pt x="20" y="34"/>
                    <a:pt x="20" y="36"/>
                  </a:cubicBezTo>
                  <a:cubicBezTo>
                    <a:pt x="21" y="38"/>
                    <a:pt x="22" y="40"/>
                    <a:pt x="25" y="41"/>
                  </a:cubicBezTo>
                  <a:cubicBezTo>
                    <a:pt x="26" y="41"/>
                    <a:pt x="29" y="41"/>
                    <a:pt x="31" y="40"/>
                  </a:cubicBezTo>
                  <a:cubicBezTo>
                    <a:pt x="32" y="40"/>
                    <a:pt x="33" y="40"/>
                    <a:pt x="34" y="40"/>
                  </a:cubicBezTo>
                  <a:cubicBezTo>
                    <a:pt x="36" y="40"/>
                    <a:pt x="37" y="40"/>
                    <a:pt x="37" y="41"/>
                  </a:cubicBezTo>
                  <a:cubicBezTo>
                    <a:pt x="39" y="42"/>
                    <a:pt x="38" y="44"/>
                    <a:pt x="38" y="46"/>
                  </a:cubicBezTo>
                  <a:cubicBezTo>
                    <a:pt x="38" y="47"/>
                    <a:pt x="38" y="48"/>
                    <a:pt x="38" y="49"/>
                  </a:cubicBezTo>
                  <a:cubicBezTo>
                    <a:pt x="40" y="57"/>
                    <a:pt x="47" y="68"/>
                    <a:pt x="54" y="68"/>
                  </a:cubicBezTo>
                  <a:cubicBezTo>
                    <a:pt x="55" y="68"/>
                    <a:pt x="56" y="69"/>
                    <a:pt x="57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59" y="66"/>
                    <a:pt x="60" y="65"/>
                    <a:pt x="64" y="64"/>
                  </a:cubicBezTo>
                  <a:cubicBezTo>
                    <a:pt x="64" y="63"/>
                    <a:pt x="65" y="64"/>
                    <a:pt x="65" y="64"/>
                  </a:cubicBezTo>
                  <a:cubicBezTo>
                    <a:pt x="66" y="66"/>
                    <a:pt x="67" y="67"/>
                    <a:pt x="68" y="69"/>
                  </a:cubicBezTo>
                  <a:cubicBezTo>
                    <a:pt x="71" y="75"/>
                    <a:pt x="74" y="81"/>
                    <a:pt x="77" y="86"/>
                  </a:cubicBezTo>
                  <a:cubicBezTo>
                    <a:pt x="79" y="86"/>
                    <a:pt x="80" y="87"/>
                    <a:pt x="82" y="88"/>
                  </a:cubicBezTo>
                  <a:cubicBezTo>
                    <a:pt x="83" y="89"/>
                    <a:pt x="84" y="90"/>
                    <a:pt x="86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2"/>
                    <a:pt x="87" y="92"/>
                  </a:cubicBezTo>
                  <a:cubicBezTo>
                    <a:pt x="86" y="94"/>
                    <a:pt x="85" y="95"/>
                    <a:pt x="84" y="96"/>
                  </a:cubicBezTo>
                  <a:cubicBezTo>
                    <a:pt x="83" y="97"/>
                    <a:pt x="83" y="97"/>
                    <a:pt x="83" y="99"/>
                  </a:cubicBezTo>
                  <a:cubicBezTo>
                    <a:pt x="83" y="101"/>
                    <a:pt x="85" y="104"/>
                    <a:pt x="87" y="105"/>
                  </a:cubicBezTo>
                  <a:cubicBezTo>
                    <a:pt x="87" y="103"/>
                    <a:pt x="88" y="100"/>
                    <a:pt x="89" y="98"/>
                  </a:cubicBezTo>
                  <a:cubicBezTo>
                    <a:pt x="90" y="96"/>
                    <a:pt x="93" y="94"/>
                    <a:pt x="95" y="92"/>
                  </a:cubicBezTo>
                  <a:cubicBezTo>
                    <a:pt x="99" y="89"/>
                    <a:pt x="103" y="86"/>
                    <a:pt x="103" y="81"/>
                  </a:cubicBezTo>
                  <a:cubicBezTo>
                    <a:pt x="103" y="80"/>
                    <a:pt x="102" y="78"/>
                    <a:pt x="102" y="77"/>
                  </a:cubicBezTo>
                  <a:cubicBezTo>
                    <a:pt x="101" y="76"/>
                    <a:pt x="100" y="75"/>
                    <a:pt x="100" y="73"/>
                  </a:cubicBezTo>
                  <a:cubicBezTo>
                    <a:pt x="100" y="72"/>
                    <a:pt x="100" y="71"/>
                    <a:pt x="101" y="71"/>
                  </a:cubicBezTo>
                  <a:cubicBezTo>
                    <a:pt x="111" y="71"/>
                    <a:pt x="125" y="69"/>
                    <a:pt x="125" y="65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2" y="59"/>
                    <a:pt x="121" y="58"/>
                    <a:pt x="12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4" name="Freeform 1147"/>
            <p:cNvSpPr>
              <a:spLocks/>
            </p:cNvSpPr>
            <p:nvPr/>
          </p:nvSpPr>
          <p:spPr bwMode="auto">
            <a:xfrm>
              <a:off x="7881241" y="4615579"/>
              <a:ext cx="20675" cy="18795"/>
            </a:xfrm>
            <a:custGeom>
              <a:avLst/>
              <a:gdLst>
                <a:gd name="T0" fmla="*/ 43 w 47"/>
                <a:gd name="T1" fmla="*/ 25 h 45"/>
                <a:gd name="T2" fmla="*/ 47 w 47"/>
                <a:gd name="T3" fmla="*/ 23 h 45"/>
                <a:gd name="T4" fmla="*/ 45 w 47"/>
                <a:gd name="T5" fmla="*/ 14 h 45"/>
                <a:gd name="T6" fmla="*/ 41 w 47"/>
                <a:gd name="T7" fmla="*/ 8 h 45"/>
                <a:gd name="T8" fmla="*/ 40 w 47"/>
                <a:gd name="T9" fmla="*/ 3 h 45"/>
                <a:gd name="T10" fmla="*/ 23 w 47"/>
                <a:gd name="T11" fmla="*/ 0 h 45"/>
                <a:gd name="T12" fmla="*/ 15 w 47"/>
                <a:gd name="T13" fmla="*/ 6 h 45"/>
                <a:gd name="T14" fmla="*/ 13 w 47"/>
                <a:gd name="T15" fmla="*/ 14 h 45"/>
                <a:gd name="T16" fmla="*/ 6 w 47"/>
                <a:gd name="T17" fmla="*/ 19 h 45"/>
                <a:gd name="T18" fmla="*/ 0 w 47"/>
                <a:gd name="T19" fmla="*/ 24 h 45"/>
                <a:gd name="T20" fmla="*/ 2 w 47"/>
                <a:gd name="T21" fmla="*/ 26 h 45"/>
                <a:gd name="T22" fmla="*/ 5 w 47"/>
                <a:gd name="T23" fmla="*/ 31 h 45"/>
                <a:gd name="T24" fmla="*/ 2 w 47"/>
                <a:gd name="T25" fmla="*/ 34 h 45"/>
                <a:gd name="T26" fmla="*/ 0 w 47"/>
                <a:gd name="T27" fmla="*/ 36 h 45"/>
                <a:gd name="T28" fmla="*/ 8 w 47"/>
                <a:gd name="T29" fmla="*/ 45 h 45"/>
                <a:gd name="T30" fmla="*/ 12 w 47"/>
                <a:gd name="T31" fmla="*/ 43 h 45"/>
                <a:gd name="T32" fmla="*/ 16 w 47"/>
                <a:gd name="T33" fmla="*/ 41 h 45"/>
                <a:gd name="T34" fmla="*/ 17 w 47"/>
                <a:gd name="T35" fmla="*/ 41 h 45"/>
                <a:gd name="T36" fmla="*/ 19 w 47"/>
                <a:gd name="T37" fmla="*/ 42 h 45"/>
                <a:gd name="T38" fmla="*/ 23 w 47"/>
                <a:gd name="T39" fmla="*/ 45 h 45"/>
                <a:gd name="T40" fmla="*/ 29 w 47"/>
                <a:gd name="T41" fmla="*/ 42 h 45"/>
                <a:gd name="T42" fmla="*/ 29 w 47"/>
                <a:gd name="T43" fmla="*/ 36 h 45"/>
                <a:gd name="T44" fmla="*/ 43 w 47"/>
                <a:gd name="T4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43" y="25"/>
                  </a:moveTo>
                  <a:cubicBezTo>
                    <a:pt x="45" y="24"/>
                    <a:pt x="46" y="23"/>
                    <a:pt x="47" y="23"/>
                  </a:cubicBezTo>
                  <a:cubicBezTo>
                    <a:pt x="45" y="20"/>
                    <a:pt x="45" y="17"/>
                    <a:pt x="45" y="14"/>
                  </a:cubicBezTo>
                  <a:cubicBezTo>
                    <a:pt x="41" y="13"/>
                    <a:pt x="41" y="10"/>
                    <a:pt x="41" y="8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1"/>
                    <a:pt x="33" y="0"/>
                    <a:pt x="23" y="0"/>
                  </a:cubicBezTo>
                  <a:cubicBezTo>
                    <a:pt x="15" y="0"/>
                    <a:pt x="15" y="2"/>
                    <a:pt x="15" y="6"/>
                  </a:cubicBezTo>
                  <a:cubicBezTo>
                    <a:pt x="14" y="8"/>
                    <a:pt x="14" y="11"/>
                    <a:pt x="13" y="14"/>
                  </a:cubicBezTo>
                  <a:cubicBezTo>
                    <a:pt x="12" y="16"/>
                    <a:pt x="9" y="17"/>
                    <a:pt x="6" y="19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5"/>
                    <a:pt x="1" y="25"/>
                    <a:pt x="2" y="26"/>
                  </a:cubicBezTo>
                  <a:cubicBezTo>
                    <a:pt x="3" y="27"/>
                    <a:pt x="5" y="29"/>
                    <a:pt x="5" y="31"/>
                  </a:cubicBezTo>
                  <a:cubicBezTo>
                    <a:pt x="5" y="32"/>
                    <a:pt x="3" y="34"/>
                    <a:pt x="2" y="34"/>
                  </a:cubicBezTo>
                  <a:cubicBezTo>
                    <a:pt x="1" y="35"/>
                    <a:pt x="0" y="36"/>
                    <a:pt x="0" y="36"/>
                  </a:cubicBezTo>
                  <a:cubicBezTo>
                    <a:pt x="0" y="37"/>
                    <a:pt x="3" y="41"/>
                    <a:pt x="8" y="45"/>
                  </a:cubicBezTo>
                  <a:cubicBezTo>
                    <a:pt x="9" y="44"/>
                    <a:pt x="11" y="43"/>
                    <a:pt x="12" y="43"/>
                  </a:cubicBezTo>
                  <a:cubicBezTo>
                    <a:pt x="13" y="42"/>
                    <a:pt x="15" y="42"/>
                    <a:pt x="16" y="41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1"/>
                    <a:pt x="18" y="42"/>
                    <a:pt x="19" y="42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8" y="45"/>
                    <a:pt x="29" y="43"/>
                    <a:pt x="29" y="42"/>
                  </a:cubicBezTo>
                  <a:lnTo>
                    <a:pt x="29" y="36"/>
                  </a:lnTo>
                  <a:cubicBezTo>
                    <a:pt x="29" y="31"/>
                    <a:pt x="37" y="27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5" name="Freeform 1148"/>
            <p:cNvSpPr>
              <a:spLocks/>
            </p:cNvSpPr>
            <p:nvPr/>
          </p:nvSpPr>
          <p:spPr bwMode="auto">
            <a:xfrm>
              <a:off x="7777870" y="4692637"/>
              <a:ext cx="46987" cy="52625"/>
            </a:xfrm>
            <a:custGeom>
              <a:avLst/>
              <a:gdLst>
                <a:gd name="T0" fmla="*/ 110 w 112"/>
                <a:gd name="T1" fmla="*/ 52 h 123"/>
                <a:gd name="T2" fmla="*/ 112 w 112"/>
                <a:gd name="T3" fmla="*/ 46 h 123"/>
                <a:gd name="T4" fmla="*/ 101 w 112"/>
                <a:gd name="T5" fmla="*/ 16 h 123"/>
                <a:gd name="T6" fmla="*/ 93 w 112"/>
                <a:gd name="T7" fmla="*/ 9 h 123"/>
                <a:gd name="T8" fmla="*/ 87 w 112"/>
                <a:gd name="T9" fmla="*/ 0 h 123"/>
                <a:gd name="T10" fmla="*/ 81 w 112"/>
                <a:gd name="T11" fmla="*/ 8 h 123"/>
                <a:gd name="T12" fmla="*/ 70 w 112"/>
                <a:gd name="T13" fmla="*/ 5 h 123"/>
                <a:gd name="T14" fmla="*/ 62 w 112"/>
                <a:gd name="T15" fmla="*/ 7 h 123"/>
                <a:gd name="T16" fmla="*/ 63 w 112"/>
                <a:gd name="T17" fmla="*/ 9 h 123"/>
                <a:gd name="T18" fmla="*/ 64 w 112"/>
                <a:gd name="T19" fmla="*/ 11 h 123"/>
                <a:gd name="T20" fmla="*/ 67 w 112"/>
                <a:gd name="T21" fmla="*/ 12 h 123"/>
                <a:gd name="T22" fmla="*/ 69 w 112"/>
                <a:gd name="T23" fmla="*/ 10 h 123"/>
                <a:gd name="T24" fmla="*/ 74 w 112"/>
                <a:gd name="T25" fmla="*/ 12 h 123"/>
                <a:gd name="T26" fmla="*/ 58 w 112"/>
                <a:gd name="T27" fmla="*/ 30 h 123"/>
                <a:gd name="T28" fmla="*/ 50 w 112"/>
                <a:gd name="T29" fmla="*/ 34 h 123"/>
                <a:gd name="T30" fmla="*/ 44 w 112"/>
                <a:gd name="T31" fmla="*/ 43 h 123"/>
                <a:gd name="T32" fmla="*/ 37 w 112"/>
                <a:gd name="T33" fmla="*/ 40 h 123"/>
                <a:gd name="T34" fmla="*/ 31 w 112"/>
                <a:gd name="T35" fmla="*/ 30 h 123"/>
                <a:gd name="T36" fmla="*/ 19 w 112"/>
                <a:gd name="T37" fmla="*/ 11 h 123"/>
                <a:gd name="T38" fmla="*/ 17 w 112"/>
                <a:gd name="T39" fmla="*/ 13 h 123"/>
                <a:gd name="T40" fmla="*/ 7 w 112"/>
                <a:gd name="T41" fmla="*/ 16 h 123"/>
                <a:gd name="T42" fmla="*/ 0 w 112"/>
                <a:gd name="T43" fmla="*/ 18 h 123"/>
                <a:gd name="T44" fmla="*/ 8 w 112"/>
                <a:gd name="T45" fmla="*/ 23 h 123"/>
                <a:gd name="T46" fmla="*/ 11 w 112"/>
                <a:gd name="T47" fmla="*/ 21 h 123"/>
                <a:gd name="T48" fmla="*/ 12 w 112"/>
                <a:gd name="T49" fmla="*/ 22 h 123"/>
                <a:gd name="T50" fmla="*/ 23 w 112"/>
                <a:gd name="T51" fmla="*/ 29 h 123"/>
                <a:gd name="T52" fmla="*/ 26 w 112"/>
                <a:gd name="T53" fmla="*/ 36 h 123"/>
                <a:gd name="T54" fmla="*/ 38 w 112"/>
                <a:gd name="T55" fmla="*/ 52 h 123"/>
                <a:gd name="T56" fmla="*/ 36 w 112"/>
                <a:gd name="T57" fmla="*/ 61 h 123"/>
                <a:gd name="T58" fmla="*/ 53 w 112"/>
                <a:gd name="T59" fmla="*/ 96 h 123"/>
                <a:gd name="T60" fmla="*/ 59 w 112"/>
                <a:gd name="T61" fmla="*/ 108 h 123"/>
                <a:gd name="T62" fmla="*/ 68 w 112"/>
                <a:gd name="T63" fmla="*/ 119 h 123"/>
                <a:gd name="T64" fmla="*/ 69 w 112"/>
                <a:gd name="T65" fmla="*/ 123 h 123"/>
                <a:gd name="T66" fmla="*/ 84 w 112"/>
                <a:gd name="T67" fmla="*/ 115 h 123"/>
                <a:gd name="T68" fmla="*/ 83 w 112"/>
                <a:gd name="T69" fmla="*/ 101 h 123"/>
                <a:gd name="T70" fmla="*/ 94 w 112"/>
                <a:gd name="T71" fmla="*/ 89 h 123"/>
                <a:gd name="T72" fmla="*/ 91 w 112"/>
                <a:gd name="T73" fmla="*/ 80 h 123"/>
                <a:gd name="T74" fmla="*/ 99 w 112"/>
                <a:gd name="T75" fmla="*/ 76 h 123"/>
                <a:gd name="T76" fmla="*/ 109 w 112"/>
                <a:gd name="T77" fmla="*/ 71 h 123"/>
                <a:gd name="T78" fmla="*/ 107 w 112"/>
                <a:gd name="T79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23">
                  <a:moveTo>
                    <a:pt x="107" y="57"/>
                  </a:moveTo>
                  <a:cubicBezTo>
                    <a:pt x="107" y="55"/>
                    <a:pt x="108" y="54"/>
                    <a:pt x="110" y="52"/>
                  </a:cubicBezTo>
                  <a:cubicBezTo>
                    <a:pt x="110" y="51"/>
                    <a:pt x="111" y="51"/>
                    <a:pt x="112" y="50"/>
                  </a:cubicBezTo>
                  <a:lnTo>
                    <a:pt x="112" y="46"/>
                  </a:lnTo>
                  <a:cubicBezTo>
                    <a:pt x="104" y="45"/>
                    <a:pt x="104" y="41"/>
                    <a:pt x="104" y="34"/>
                  </a:cubicBezTo>
                  <a:cubicBezTo>
                    <a:pt x="104" y="25"/>
                    <a:pt x="102" y="21"/>
                    <a:pt x="101" y="16"/>
                  </a:cubicBezTo>
                  <a:cubicBezTo>
                    <a:pt x="100" y="14"/>
                    <a:pt x="98" y="11"/>
                    <a:pt x="98" y="7"/>
                  </a:cubicBezTo>
                  <a:cubicBezTo>
                    <a:pt x="96" y="8"/>
                    <a:pt x="95" y="9"/>
                    <a:pt x="93" y="9"/>
                  </a:cubicBezTo>
                  <a:cubicBezTo>
                    <a:pt x="90" y="9"/>
                    <a:pt x="88" y="5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cubicBezTo>
                    <a:pt x="87" y="0"/>
                    <a:pt x="86" y="1"/>
                    <a:pt x="86" y="1"/>
                  </a:cubicBezTo>
                  <a:cubicBezTo>
                    <a:pt x="85" y="4"/>
                    <a:pt x="84" y="8"/>
                    <a:pt x="81" y="8"/>
                  </a:cubicBezTo>
                  <a:cubicBezTo>
                    <a:pt x="79" y="8"/>
                    <a:pt x="78" y="7"/>
                    <a:pt x="76" y="6"/>
                  </a:cubicBezTo>
                  <a:cubicBezTo>
                    <a:pt x="75" y="6"/>
                    <a:pt x="73" y="5"/>
                    <a:pt x="70" y="5"/>
                  </a:cubicBezTo>
                  <a:cubicBezTo>
                    <a:pt x="69" y="5"/>
                    <a:pt x="67" y="5"/>
                    <a:pt x="66" y="6"/>
                  </a:cubicBezTo>
                  <a:cubicBezTo>
                    <a:pt x="65" y="6"/>
                    <a:pt x="64" y="7"/>
                    <a:pt x="62" y="7"/>
                  </a:cubicBezTo>
                  <a:lnTo>
                    <a:pt x="63" y="9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3" y="10"/>
                    <a:pt x="64" y="10"/>
                    <a:pt x="64" y="11"/>
                  </a:cubicBezTo>
                  <a:cubicBezTo>
                    <a:pt x="64" y="13"/>
                    <a:pt x="64" y="13"/>
                    <a:pt x="65" y="13"/>
                  </a:cubicBezTo>
                  <a:cubicBezTo>
                    <a:pt x="66" y="13"/>
                    <a:pt x="66" y="13"/>
                    <a:pt x="67" y="12"/>
                  </a:cubicBezTo>
                  <a:cubicBezTo>
                    <a:pt x="67" y="12"/>
                    <a:pt x="67" y="11"/>
                    <a:pt x="68" y="11"/>
                  </a:cubicBezTo>
                  <a:cubicBezTo>
                    <a:pt x="68" y="10"/>
                    <a:pt x="68" y="10"/>
                    <a:pt x="69" y="10"/>
                  </a:cubicBezTo>
                  <a:lnTo>
                    <a:pt x="73" y="10"/>
                  </a:lnTo>
                  <a:cubicBezTo>
                    <a:pt x="73" y="10"/>
                    <a:pt x="74" y="11"/>
                    <a:pt x="74" y="12"/>
                  </a:cubicBezTo>
                  <a:lnTo>
                    <a:pt x="74" y="15"/>
                  </a:lnTo>
                  <a:cubicBezTo>
                    <a:pt x="74" y="26"/>
                    <a:pt x="66" y="28"/>
                    <a:pt x="58" y="30"/>
                  </a:cubicBezTo>
                  <a:cubicBezTo>
                    <a:pt x="56" y="31"/>
                    <a:pt x="54" y="32"/>
                    <a:pt x="52" y="32"/>
                  </a:cubicBezTo>
                  <a:cubicBezTo>
                    <a:pt x="51" y="33"/>
                    <a:pt x="51" y="33"/>
                    <a:pt x="50" y="34"/>
                  </a:cubicBezTo>
                  <a:cubicBezTo>
                    <a:pt x="50" y="35"/>
                    <a:pt x="50" y="36"/>
                    <a:pt x="49" y="37"/>
                  </a:cubicBezTo>
                  <a:cubicBezTo>
                    <a:pt x="49" y="40"/>
                    <a:pt x="49" y="43"/>
                    <a:pt x="44" y="43"/>
                  </a:cubicBezTo>
                  <a:cubicBezTo>
                    <a:pt x="43" y="43"/>
                    <a:pt x="42" y="42"/>
                    <a:pt x="41" y="41"/>
                  </a:cubicBezTo>
                  <a:cubicBezTo>
                    <a:pt x="40" y="41"/>
                    <a:pt x="39" y="40"/>
                    <a:pt x="37" y="40"/>
                  </a:cubicBezTo>
                  <a:cubicBezTo>
                    <a:pt x="32" y="40"/>
                    <a:pt x="32" y="37"/>
                    <a:pt x="31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0" y="28"/>
                    <a:pt x="28" y="26"/>
                    <a:pt x="26" y="24"/>
                  </a:cubicBezTo>
                  <a:cubicBezTo>
                    <a:pt x="23" y="20"/>
                    <a:pt x="19" y="17"/>
                    <a:pt x="19" y="11"/>
                  </a:cubicBezTo>
                  <a:lnTo>
                    <a:pt x="17" y="11"/>
                  </a:lnTo>
                  <a:cubicBezTo>
                    <a:pt x="17" y="12"/>
                    <a:pt x="17" y="12"/>
                    <a:pt x="17" y="13"/>
                  </a:cubicBezTo>
                  <a:cubicBezTo>
                    <a:pt x="16" y="15"/>
                    <a:pt x="15" y="17"/>
                    <a:pt x="12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5"/>
                    <a:pt x="0" y="18"/>
                  </a:cubicBezTo>
                  <a:cubicBezTo>
                    <a:pt x="0" y="20"/>
                    <a:pt x="2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9" y="22"/>
                    <a:pt x="9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8"/>
                    <a:pt x="14" y="28"/>
                    <a:pt x="17" y="28"/>
                  </a:cubicBezTo>
                  <a:cubicBezTo>
                    <a:pt x="19" y="28"/>
                    <a:pt x="21" y="29"/>
                    <a:pt x="23" y="29"/>
                  </a:cubicBezTo>
                  <a:cubicBezTo>
                    <a:pt x="25" y="31"/>
                    <a:pt x="25" y="32"/>
                    <a:pt x="25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7" y="38"/>
                    <a:pt x="29" y="40"/>
                    <a:pt x="32" y="42"/>
                  </a:cubicBezTo>
                  <a:cubicBezTo>
                    <a:pt x="35" y="45"/>
                    <a:pt x="38" y="47"/>
                    <a:pt x="38" y="52"/>
                  </a:cubicBezTo>
                  <a:cubicBezTo>
                    <a:pt x="38" y="55"/>
                    <a:pt x="38" y="57"/>
                    <a:pt x="37" y="58"/>
                  </a:cubicBezTo>
                  <a:cubicBezTo>
                    <a:pt x="36" y="59"/>
                    <a:pt x="36" y="60"/>
                    <a:pt x="36" y="61"/>
                  </a:cubicBezTo>
                  <a:cubicBezTo>
                    <a:pt x="36" y="69"/>
                    <a:pt x="40" y="74"/>
                    <a:pt x="45" y="79"/>
                  </a:cubicBezTo>
                  <a:cubicBezTo>
                    <a:pt x="49" y="84"/>
                    <a:pt x="53" y="89"/>
                    <a:pt x="53" y="96"/>
                  </a:cubicBezTo>
                  <a:lnTo>
                    <a:pt x="53" y="101"/>
                  </a:lnTo>
                  <a:cubicBezTo>
                    <a:pt x="53" y="104"/>
                    <a:pt x="56" y="106"/>
                    <a:pt x="59" y="108"/>
                  </a:cubicBezTo>
                  <a:cubicBezTo>
                    <a:pt x="62" y="110"/>
                    <a:pt x="64" y="111"/>
                    <a:pt x="66" y="113"/>
                  </a:cubicBezTo>
                  <a:cubicBezTo>
                    <a:pt x="67" y="115"/>
                    <a:pt x="68" y="117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lnTo>
                    <a:pt x="69" y="123"/>
                  </a:lnTo>
                  <a:cubicBezTo>
                    <a:pt x="74" y="123"/>
                    <a:pt x="80" y="121"/>
                    <a:pt x="84" y="115"/>
                  </a:cubicBezTo>
                  <a:cubicBezTo>
                    <a:pt x="87" y="111"/>
                    <a:pt x="89" y="109"/>
                    <a:pt x="92" y="108"/>
                  </a:cubicBezTo>
                  <a:cubicBezTo>
                    <a:pt x="88" y="107"/>
                    <a:pt x="83" y="105"/>
                    <a:pt x="83" y="101"/>
                  </a:cubicBezTo>
                  <a:cubicBezTo>
                    <a:pt x="83" y="97"/>
                    <a:pt x="87" y="95"/>
                    <a:pt x="90" y="94"/>
                  </a:cubicBezTo>
                  <a:cubicBezTo>
                    <a:pt x="93" y="92"/>
                    <a:pt x="94" y="91"/>
                    <a:pt x="94" y="89"/>
                  </a:cubicBezTo>
                  <a:cubicBezTo>
                    <a:pt x="94" y="87"/>
                    <a:pt x="94" y="86"/>
                    <a:pt x="93" y="85"/>
                  </a:cubicBezTo>
                  <a:cubicBezTo>
                    <a:pt x="92" y="83"/>
                    <a:pt x="91" y="82"/>
                    <a:pt x="91" y="80"/>
                  </a:cubicBezTo>
                  <a:cubicBezTo>
                    <a:pt x="91" y="76"/>
                    <a:pt x="93" y="74"/>
                    <a:pt x="96" y="74"/>
                  </a:cubicBezTo>
                  <a:cubicBezTo>
                    <a:pt x="97" y="74"/>
                    <a:pt x="98" y="75"/>
                    <a:pt x="99" y="76"/>
                  </a:cubicBezTo>
                  <a:cubicBezTo>
                    <a:pt x="99" y="76"/>
                    <a:pt x="100" y="76"/>
                    <a:pt x="100" y="76"/>
                  </a:cubicBezTo>
                  <a:cubicBezTo>
                    <a:pt x="102" y="76"/>
                    <a:pt x="109" y="73"/>
                    <a:pt x="109" y="71"/>
                  </a:cubicBezTo>
                  <a:cubicBezTo>
                    <a:pt x="109" y="69"/>
                    <a:pt x="109" y="67"/>
                    <a:pt x="108" y="65"/>
                  </a:cubicBezTo>
                  <a:cubicBezTo>
                    <a:pt x="108" y="62"/>
                    <a:pt x="107" y="60"/>
                    <a:pt x="10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6" name="Freeform 1149"/>
            <p:cNvSpPr>
              <a:spLocks/>
            </p:cNvSpPr>
            <p:nvPr/>
          </p:nvSpPr>
          <p:spPr bwMode="auto">
            <a:xfrm>
              <a:off x="7775991" y="4737744"/>
              <a:ext cx="30071" cy="56384"/>
            </a:xfrm>
            <a:custGeom>
              <a:avLst/>
              <a:gdLst>
                <a:gd name="T0" fmla="*/ 69 w 69"/>
                <a:gd name="T1" fmla="*/ 21 h 132"/>
                <a:gd name="T2" fmla="*/ 69 w 69"/>
                <a:gd name="T3" fmla="*/ 21 h 132"/>
                <a:gd name="T4" fmla="*/ 68 w 69"/>
                <a:gd name="T5" fmla="*/ 17 h 132"/>
                <a:gd name="T6" fmla="*/ 66 w 69"/>
                <a:gd name="T7" fmla="*/ 12 h 132"/>
                <a:gd name="T8" fmla="*/ 60 w 69"/>
                <a:gd name="T9" fmla="*/ 7 h 132"/>
                <a:gd name="T10" fmla="*/ 53 w 69"/>
                <a:gd name="T11" fmla="*/ 0 h 132"/>
                <a:gd name="T12" fmla="*/ 33 w 69"/>
                <a:gd name="T13" fmla="*/ 3 h 132"/>
                <a:gd name="T14" fmla="*/ 36 w 69"/>
                <a:gd name="T15" fmla="*/ 9 h 132"/>
                <a:gd name="T16" fmla="*/ 36 w 69"/>
                <a:gd name="T17" fmla="*/ 10 h 132"/>
                <a:gd name="T18" fmla="*/ 36 w 69"/>
                <a:gd name="T19" fmla="*/ 10 h 132"/>
                <a:gd name="T20" fmla="*/ 34 w 69"/>
                <a:gd name="T21" fmla="*/ 11 h 132"/>
                <a:gd name="T22" fmla="*/ 32 w 69"/>
                <a:gd name="T23" fmla="*/ 12 h 132"/>
                <a:gd name="T24" fmla="*/ 31 w 69"/>
                <a:gd name="T25" fmla="*/ 18 h 132"/>
                <a:gd name="T26" fmla="*/ 32 w 69"/>
                <a:gd name="T27" fmla="*/ 22 h 132"/>
                <a:gd name="T28" fmla="*/ 48 w 69"/>
                <a:gd name="T29" fmla="*/ 36 h 132"/>
                <a:gd name="T30" fmla="*/ 50 w 69"/>
                <a:gd name="T31" fmla="*/ 37 h 132"/>
                <a:gd name="T32" fmla="*/ 45 w 69"/>
                <a:gd name="T33" fmla="*/ 43 h 132"/>
                <a:gd name="T34" fmla="*/ 43 w 69"/>
                <a:gd name="T35" fmla="*/ 44 h 132"/>
                <a:gd name="T36" fmla="*/ 36 w 69"/>
                <a:gd name="T37" fmla="*/ 52 h 132"/>
                <a:gd name="T38" fmla="*/ 34 w 69"/>
                <a:gd name="T39" fmla="*/ 57 h 132"/>
                <a:gd name="T40" fmla="*/ 26 w 69"/>
                <a:gd name="T41" fmla="*/ 66 h 132"/>
                <a:gd name="T42" fmla="*/ 22 w 69"/>
                <a:gd name="T43" fmla="*/ 65 h 132"/>
                <a:gd name="T44" fmla="*/ 19 w 69"/>
                <a:gd name="T45" fmla="*/ 64 h 132"/>
                <a:gd name="T46" fmla="*/ 0 w 69"/>
                <a:gd name="T47" fmla="*/ 77 h 132"/>
                <a:gd name="T48" fmla="*/ 5 w 69"/>
                <a:gd name="T49" fmla="*/ 84 h 132"/>
                <a:gd name="T50" fmla="*/ 9 w 69"/>
                <a:gd name="T51" fmla="*/ 90 h 132"/>
                <a:gd name="T52" fmla="*/ 11 w 69"/>
                <a:gd name="T53" fmla="*/ 96 h 132"/>
                <a:gd name="T54" fmla="*/ 15 w 69"/>
                <a:gd name="T55" fmla="*/ 106 h 132"/>
                <a:gd name="T56" fmla="*/ 15 w 69"/>
                <a:gd name="T57" fmla="*/ 107 h 132"/>
                <a:gd name="T58" fmla="*/ 15 w 69"/>
                <a:gd name="T59" fmla="*/ 124 h 132"/>
                <a:gd name="T60" fmla="*/ 23 w 69"/>
                <a:gd name="T61" fmla="*/ 132 h 132"/>
                <a:gd name="T62" fmla="*/ 27 w 69"/>
                <a:gd name="T63" fmla="*/ 130 h 132"/>
                <a:gd name="T64" fmla="*/ 32 w 69"/>
                <a:gd name="T65" fmla="*/ 128 h 132"/>
                <a:gd name="T66" fmla="*/ 42 w 69"/>
                <a:gd name="T67" fmla="*/ 128 h 132"/>
                <a:gd name="T68" fmla="*/ 44 w 69"/>
                <a:gd name="T69" fmla="*/ 128 h 132"/>
                <a:gd name="T70" fmla="*/ 49 w 69"/>
                <a:gd name="T71" fmla="*/ 127 h 132"/>
                <a:gd name="T72" fmla="*/ 48 w 69"/>
                <a:gd name="T73" fmla="*/ 107 h 132"/>
                <a:gd name="T74" fmla="*/ 48 w 69"/>
                <a:gd name="T75" fmla="*/ 107 h 132"/>
                <a:gd name="T76" fmla="*/ 47 w 69"/>
                <a:gd name="T77" fmla="*/ 93 h 132"/>
                <a:gd name="T78" fmla="*/ 52 w 69"/>
                <a:gd name="T79" fmla="*/ 69 h 132"/>
                <a:gd name="T80" fmla="*/ 57 w 69"/>
                <a:gd name="T81" fmla="*/ 63 h 132"/>
                <a:gd name="T82" fmla="*/ 64 w 69"/>
                <a:gd name="T83" fmla="*/ 47 h 132"/>
                <a:gd name="T84" fmla="*/ 63 w 69"/>
                <a:gd name="T85" fmla="*/ 24 h 132"/>
                <a:gd name="T86" fmla="*/ 68 w 69"/>
                <a:gd name="T87" fmla="*/ 21 h 132"/>
                <a:gd name="T88" fmla="*/ 69 w 69"/>
                <a:gd name="T89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2">
                  <a:moveTo>
                    <a:pt x="69" y="21"/>
                  </a:moveTo>
                  <a:lnTo>
                    <a:pt x="69" y="21"/>
                  </a:lnTo>
                  <a:cubicBezTo>
                    <a:pt x="68" y="20"/>
                    <a:pt x="68" y="18"/>
                    <a:pt x="68" y="17"/>
                  </a:cubicBezTo>
                  <a:cubicBezTo>
                    <a:pt x="67" y="15"/>
                    <a:pt x="67" y="13"/>
                    <a:pt x="66" y="12"/>
                  </a:cubicBezTo>
                  <a:cubicBezTo>
                    <a:pt x="64" y="10"/>
                    <a:pt x="62" y="9"/>
                    <a:pt x="60" y="7"/>
                  </a:cubicBezTo>
                  <a:cubicBezTo>
                    <a:pt x="57" y="5"/>
                    <a:pt x="54" y="3"/>
                    <a:pt x="53" y="0"/>
                  </a:cubicBezTo>
                  <a:cubicBezTo>
                    <a:pt x="47" y="3"/>
                    <a:pt x="41" y="3"/>
                    <a:pt x="33" y="3"/>
                  </a:cubicBezTo>
                  <a:lnTo>
                    <a:pt x="36" y="9"/>
                  </a:lnTo>
                  <a:cubicBezTo>
                    <a:pt x="37" y="9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5"/>
                    <a:pt x="31" y="17"/>
                    <a:pt x="31" y="18"/>
                  </a:cubicBezTo>
                  <a:cubicBezTo>
                    <a:pt x="31" y="19"/>
                    <a:pt x="30" y="19"/>
                    <a:pt x="32" y="22"/>
                  </a:cubicBezTo>
                  <a:cubicBezTo>
                    <a:pt x="36" y="32"/>
                    <a:pt x="39" y="34"/>
                    <a:pt x="48" y="36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1" y="38"/>
                    <a:pt x="49" y="40"/>
                    <a:pt x="45" y="43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36" y="52"/>
                  </a:lnTo>
                  <a:cubicBezTo>
                    <a:pt x="35" y="53"/>
                    <a:pt x="35" y="55"/>
                    <a:pt x="34" y="57"/>
                  </a:cubicBezTo>
                  <a:cubicBezTo>
                    <a:pt x="33" y="62"/>
                    <a:pt x="32" y="66"/>
                    <a:pt x="26" y="66"/>
                  </a:cubicBezTo>
                  <a:cubicBezTo>
                    <a:pt x="24" y="66"/>
                    <a:pt x="23" y="66"/>
                    <a:pt x="22" y="65"/>
                  </a:cubicBezTo>
                  <a:cubicBezTo>
                    <a:pt x="21" y="65"/>
                    <a:pt x="20" y="64"/>
                    <a:pt x="19" y="64"/>
                  </a:cubicBezTo>
                  <a:cubicBezTo>
                    <a:pt x="10" y="64"/>
                    <a:pt x="0" y="68"/>
                    <a:pt x="0" y="77"/>
                  </a:cubicBezTo>
                  <a:cubicBezTo>
                    <a:pt x="0" y="81"/>
                    <a:pt x="2" y="83"/>
                    <a:pt x="5" y="84"/>
                  </a:cubicBezTo>
                  <a:cubicBezTo>
                    <a:pt x="6" y="85"/>
                    <a:pt x="9" y="87"/>
                    <a:pt x="9" y="90"/>
                  </a:cubicBezTo>
                  <a:cubicBezTo>
                    <a:pt x="10" y="92"/>
                    <a:pt x="10" y="94"/>
                    <a:pt x="11" y="96"/>
                  </a:cubicBezTo>
                  <a:cubicBezTo>
                    <a:pt x="12" y="100"/>
                    <a:pt x="13" y="103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lnTo>
                    <a:pt x="15" y="124"/>
                  </a:lnTo>
                  <a:cubicBezTo>
                    <a:pt x="16" y="127"/>
                    <a:pt x="20" y="132"/>
                    <a:pt x="23" y="132"/>
                  </a:cubicBezTo>
                  <a:cubicBezTo>
                    <a:pt x="25" y="132"/>
                    <a:pt x="26" y="131"/>
                    <a:pt x="27" y="130"/>
                  </a:cubicBezTo>
                  <a:cubicBezTo>
                    <a:pt x="28" y="129"/>
                    <a:pt x="30" y="128"/>
                    <a:pt x="32" y="128"/>
                  </a:cubicBezTo>
                  <a:lnTo>
                    <a:pt x="42" y="128"/>
                  </a:lnTo>
                  <a:cubicBezTo>
                    <a:pt x="43" y="128"/>
                    <a:pt x="44" y="128"/>
                    <a:pt x="44" y="128"/>
                  </a:cubicBezTo>
                  <a:cubicBezTo>
                    <a:pt x="46" y="128"/>
                    <a:pt x="48" y="128"/>
                    <a:pt x="49" y="127"/>
                  </a:cubicBezTo>
                  <a:cubicBezTo>
                    <a:pt x="50" y="121"/>
                    <a:pt x="49" y="115"/>
                    <a:pt x="48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9" y="102"/>
                    <a:pt x="48" y="97"/>
                    <a:pt x="47" y="93"/>
                  </a:cubicBezTo>
                  <a:cubicBezTo>
                    <a:pt x="45" y="85"/>
                    <a:pt x="44" y="77"/>
                    <a:pt x="52" y="69"/>
                  </a:cubicBezTo>
                  <a:cubicBezTo>
                    <a:pt x="53" y="67"/>
                    <a:pt x="55" y="65"/>
                    <a:pt x="57" y="63"/>
                  </a:cubicBezTo>
                  <a:cubicBezTo>
                    <a:pt x="62" y="58"/>
                    <a:pt x="68" y="53"/>
                    <a:pt x="64" y="47"/>
                  </a:cubicBezTo>
                  <a:cubicBezTo>
                    <a:pt x="58" y="38"/>
                    <a:pt x="58" y="33"/>
                    <a:pt x="63" y="24"/>
                  </a:cubicBezTo>
                  <a:cubicBezTo>
                    <a:pt x="63" y="22"/>
                    <a:pt x="66" y="22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7" name="Freeform 1150"/>
            <p:cNvSpPr>
              <a:spLocks/>
            </p:cNvSpPr>
            <p:nvPr/>
          </p:nvSpPr>
          <p:spPr bwMode="auto">
            <a:xfrm>
              <a:off x="7747799" y="4717070"/>
              <a:ext cx="18795" cy="18795"/>
            </a:xfrm>
            <a:custGeom>
              <a:avLst/>
              <a:gdLst>
                <a:gd name="T0" fmla="*/ 41 w 45"/>
                <a:gd name="T1" fmla="*/ 7 h 40"/>
                <a:gd name="T2" fmla="*/ 36 w 45"/>
                <a:gd name="T3" fmla="*/ 3 h 40"/>
                <a:gd name="T4" fmla="*/ 26 w 45"/>
                <a:gd name="T5" fmla="*/ 8 h 40"/>
                <a:gd name="T6" fmla="*/ 19 w 45"/>
                <a:gd name="T7" fmla="*/ 4 h 40"/>
                <a:gd name="T8" fmla="*/ 14 w 45"/>
                <a:gd name="T9" fmla="*/ 0 h 40"/>
                <a:gd name="T10" fmla="*/ 0 w 45"/>
                <a:gd name="T11" fmla="*/ 10 h 40"/>
                <a:gd name="T12" fmla="*/ 22 w 45"/>
                <a:gd name="T13" fmla="*/ 40 h 40"/>
                <a:gd name="T14" fmla="*/ 41 w 45"/>
                <a:gd name="T15" fmla="*/ 32 h 40"/>
                <a:gd name="T16" fmla="*/ 41 w 45"/>
                <a:gd name="T17" fmla="*/ 32 h 40"/>
                <a:gd name="T18" fmla="*/ 40 w 45"/>
                <a:gd name="T19" fmla="*/ 26 h 40"/>
                <a:gd name="T20" fmla="*/ 39 w 45"/>
                <a:gd name="T21" fmla="*/ 21 h 40"/>
                <a:gd name="T22" fmla="*/ 43 w 45"/>
                <a:gd name="T23" fmla="*/ 16 h 40"/>
                <a:gd name="T24" fmla="*/ 45 w 45"/>
                <a:gd name="T25" fmla="*/ 14 h 40"/>
                <a:gd name="T26" fmla="*/ 41 w 45"/>
                <a:gd name="T2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0">
                  <a:moveTo>
                    <a:pt x="41" y="7"/>
                  </a:moveTo>
                  <a:cubicBezTo>
                    <a:pt x="39" y="6"/>
                    <a:pt x="37" y="5"/>
                    <a:pt x="36" y="3"/>
                  </a:cubicBezTo>
                  <a:cubicBezTo>
                    <a:pt x="34" y="7"/>
                    <a:pt x="31" y="8"/>
                    <a:pt x="26" y="8"/>
                  </a:cubicBezTo>
                  <a:cubicBezTo>
                    <a:pt x="21" y="8"/>
                    <a:pt x="20" y="6"/>
                    <a:pt x="19" y="4"/>
                  </a:cubicBezTo>
                  <a:cubicBezTo>
                    <a:pt x="18" y="1"/>
                    <a:pt x="18" y="0"/>
                    <a:pt x="14" y="0"/>
                  </a:cubicBezTo>
                  <a:cubicBezTo>
                    <a:pt x="9" y="0"/>
                    <a:pt x="0" y="4"/>
                    <a:pt x="0" y="10"/>
                  </a:cubicBezTo>
                  <a:cubicBezTo>
                    <a:pt x="0" y="20"/>
                    <a:pt x="14" y="35"/>
                    <a:pt x="22" y="40"/>
                  </a:cubicBezTo>
                  <a:cubicBezTo>
                    <a:pt x="24" y="36"/>
                    <a:pt x="35" y="32"/>
                    <a:pt x="41" y="32"/>
                  </a:cubicBezTo>
                  <a:lnTo>
                    <a:pt x="41" y="32"/>
                  </a:lnTo>
                  <a:cubicBezTo>
                    <a:pt x="42" y="30"/>
                    <a:pt x="41" y="28"/>
                    <a:pt x="40" y="26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9" y="18"/>
                    <a:pt x="41" y="17"/>
                    <a:pt x="43" y="16"/>
                  </a:cubicBezTo>
                  <a:cubicBezTo>
                    <a:pt x="44" y="15"/>
                    <a:pt x="45" y="15"/>
                    <a:pt x="45" y="14"/>
                  </a:cubicBezTo>
                  <a:cubicBezTo>
                    <a:pt x="45" y="11"/>
                    <a:pt x="43" y="9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8" name="Freeform 1151"/>
            <p:cNvSpPr>
              <a:spLocks/>
            </p:cNvSpPr>
            <p:nvPr/>
          </p:nvSpPr>
          <p:spPr bwMode="auto">
            <a:xfrm>
              <a:off x="7757197" y="4732105"/>
              <a:ext cx="20675" cy="13157"/>
            </a:xfrm>
            <a:custGeom>
              <a:avLst/>
              <a:gdLst>
                <a:gd name="T0" fmla="*/ 49 w 49"/>
                <a:gd name="T1" fmla="*/ 18 h 31"/>
                <a:gd name="T2" fmla="*/ 49 w 49"/>
                <a:gd name="T3" fmla="*/ 18 h 31"/>
                <a:gd name="T4" fmla="*/ 48 w 49"/>
                <a:gd name="T5" fmla="*/ 17 h 31"/>
                <a:gd name="T6" fmla="*/ 42 w 49"/>
                <a:gd name="T7" fmla="*/ 12 h 31"/>
                <a:gd name="T8" fmla="*/ 39 w 49"/>
                <a:gd name="T9" fmla="*/ 13 h 31"/>
                <a:gd name="T10" fmla="*/ 30 w 49"/>
                <a:gd name="T11" fmla="*/ 7 h 31"/>
                <a:gd name="T12" fmla="*/ 18 w 49"/>
                <a:gd name="T13" fmla="*/ 0 h 31"/>
                <a:gd name="T14" fmla="*/ 0 w 49"/>
                <a:gd name="T15" fmla="*/ 8 h 31"/>
                <a:gd name="T16" fmla="*/ 4 w 49"/>
                <a:gd name="T17" fmla="*/ 11 h 31"/>
                <a:gd name="T18" fmla="*/ 4 w 49"/>
                <a:gd name="T19" fmla="*/ 11 h 31"/>
                <a:gd name="T20" fmla="*/ 7 w 49"/>
                <a:gd name="T21" fmla="*/ 19 h 31"/>
                <a:gd name="T22" fmla="*/ 13 w 49"/>
                <a:gd name="T23" fmla="*/ 31 h 31"/>
                <a:gd name="T24" fmla="*/ 27 w 49"/>
                <a:gd name="T25" fmla="*/ 28 h 31"/>
                <a:gd name="T26" fmla="*/ 30 w 49"/>
                <a:gd name="T27" fmla="*/ 30 h 31"/>
                <a:gd name="T28" fmla="*/ 31 w 49"/>
                <a:gd name="T29" fmla="*/ 30 h 31"/>
                <a:gd name="T30" fmla="*/ 34 w 49"/>
                <a:gd name="T31" fmla="*/ 28 h 31"/>
                <a:gd name="T32" fmla="*/ 36 w 49"/>
                <a:gd name="T33" fmla="*/ 28 h 31"/>
                <a:gd name="T34" fmla="*/ 37 w 49"/>
                <a:gd name="T35" fmla="*/ 29 h 31"/>
                <a:gd name="T36" fmla="*/ 40 w 49"/>
                <a:gd name="T37" fmla="*/ 30 h 31"/>
                <a:gd name="T38" fmla="*/ 44 w 49"/>
                <a:gd name="T39" fmla="*/ 26 h 31"/>
                <a:gd name="T40" fmla="*/ 47 w 49"/>
                <a:gd name="T41" fmla="*/ 22 h 31"/>
                <a:gd name="T42" fmla="*/ 47 w 49"/>
                <a:gd name="T43" fmla="*/ 22 h 31"/>
                <a:gd name="T44" fmla="*/ 47 w 49"/>
                <a:gd name="T45" fmla="*/ 21 h 31"/>
                <a:gd name="T46" fmla="*/ 49 w 49"/>
                <a:gd name="T4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31"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6" y="15"/>
                    <a:pt x="44" y="14"/>
                    <a:pt x="42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35" y="13"/>
                    <a:pt x="33" y="10"/>
                    <a:pt x="30" y="7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1" y="0"/>
                    <a:pt x="0" y="5"/>
                    <a:pt x="0" y="8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3"/>
                    <a:pt x="6" y="15"/>
                    <a:pt x="7" y="19"/>
                  </a:cubicBezTo>
                  <a:cubicBezTo>
                    <a:pt x="9" y="23"/>
                    <a:pt x="11" y="29"/>
                    <a:pt x="13" y="31"/>
                  </a:cubicBezTo>
                  <a:cubicBezTo>
                    <a:pt x="16" y="29"/>
                    <a:pt x="27" y="28"/>
                    <a:pt x="27" y="28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4" y="29"/>
                    <a:pt x="34" y="28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8" y="30"/>
                    <a:pt x="38" y="30"/>
                    <a:pt x="40" y="30"/>
                  </a:cubicBezTo>
                  <a:cubicBezTo>
                    <a:pt x="42" y="30"/>
                    <a:pt x="43" y="29"/>
                    <a:pt x="44" y="26"/>
                  </a:cubicBezTo>
                  <a:cubicBezTo>
                    <a:pt x="45" y="25"/>
                    <a:pt x="45" y="23"/>
                    <a:pt x="47" y="22"/>
                  </a:cubicBezTo>
                  <a:lnTo>
                    <a:pt x="47" y="22"/>
                  </a:lnTo>
                  <a:cubicBezTo>
                    <a:pt x="47" y="21"/>
                    <a:pt x="47" y="21"/>
                    <a:pt x="47" y="21"/>
                  </a:cubicBezTo>
                  <a:cubicBezTo>
                    <a:pt x="48" y="19"/>
                    <a:pt x="48" y="19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9" name="Freeform 1152"/>
            <p:cNvSpPr>
              <a:spLocks/>
            </p:cNvSpPr>
            <p:nvPr/>
          </p:nvSpPr>
          <p:spPr bwMode="auto">
            <a:xfrm>
              <a:off x="7764715" y="4743382"/>
              <a:ext cx="16916" cy="11277"/>
            </a:xfrm>
            <a:custGeom>
              <a:avLst/>
              <a:gdLst>
                <a:gd name="T0" fmla="*/ 35 w 42"/>
                <a:gd name="T1" fmla="*/ 0 h 28"/>
                <a:gd name="T2" fmla="*/ 32 w 42"/>
                <a:gd name="T3" fmla="*/ 3 h 28"/>
                <a:gd name="T4" fmla="*/ 26 w 42"/>
                <a:gd name="T5" fmla="*/ 9 h 28"/>
                <a:gd name="T6" fmla="*/ 21 w 42"/>
                <a:gd name="T7" fmla="*/ 7 h 28"/>
                <a:gd name="T8" fmla="*/ 17 w 42"/>
                <a:gd name="T9" fmla="*/ 9 h 28"/>
                <a:gd name="T10" fmla="*/ 14 w 42"/>
                <a:gd name="T11" fmla="*/ 7 h 28"/>
                <a:gd name="T12" fmla="*/ 13 w 42"/>
                <a:gd name="T13" fmla="*/ 6 h 28"/>
                <a:gd name="T14" fmla="*/ 0 w 42"/>
                <a:gd name="T15" fmla="*/ 9 h 28"/>
                <a:gd name="T16" fmla="*/ 3 w 42"/>
                <a:gd name="T17" fmla="*/ 13 h 28"/>
                <a:gd name="T18" fmla="*/ 5 w 42"/>
                <a:gd name="T19" fmla="*/ 18 h 28"/>
                <a:gd name="T20" fmla="*/ 4 w 42"/>
                <a:gd name="T21" fmla="*/ 21 h 28"/>
                <a:gd name="T22" fmla="*/ 3 w 42"/>
                <a:gd name="T23" fmla="*/ 22 h 28"/>
                <a:gd name="T24" fmla="*/ 21 w 42"/>
                <a:gd name="T25" fmla="*/ 27 h 28"/>
                <a:gd name="T26" fmla="*/ 22 w 42"/>
                <a:gd name="T27" fmla="*/ 26 h 28"/>
                <a:gd name="T28" fmla="*/ 23 w 42"/>
                <a:gd name="T29" fmla="*/ 26 h 28"/>
                <a:gd name="T30" fmla="*/ 24 w 42"/>
                <a:gd name="T31" fmla="*/ 26 h 28"/>
                <a:gd name="T32" fmla="*/ 27 w 42"/>
                <a:gd name="T33" fmla="*/ 28 h 28"/>
                <a:gd name="T34" fmla="*/ 30 w 42"/>
                <a:gd name="T35" fmla="*/ 22 h 28"/>
                <a:gd name="T36" fmla="*/ 29 w 42"/>
                <a:gd name="T37" fmla="*/ 18 h 28"/>
                <a:gd name="T38" fmla="*/ 28 w 42"/>
                <a:gd name="T39" fmla="*/ 14 h 28"/>
                <a:gd name="T40" fmla="*/ 42 w 42"/>
                <a:gd name="T41" fmla="*/ 6 h 28"/>
                <a:gd name="T42" fmla="*/ 35 w 42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35" y="0"/>
                  </a:moveTo>
                  <a:cubicBezTo>
                    <a:pt x="34" y="0"/>
                    <a:pt x="33" y="1"/>
                    <a:pt x="32" y="3"/>
                  </a:cubicBezTo>
                  <a:cubicBezTo>
                    <a:pt x="31" y="6"/>
                    <a:pt x="30" y="9"/>
                    <a:pt x="26" y="9"/>
                  </a:cubicBezTo>
                  <a:cubicBezTo>
                    <a:pt x="23" y="9"/>
                    <a:pt x="22" y="8"/>
                    <a:pt x="21" y="7"/>
                  </a:cubicBezTo>
                  <a:cubicBezTo>
                    <a:pt x="20" y="8"/>
                    <a:pt x="19" y="9"/>
                    <a:pt x="17" y="9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9" y="6"/>
                    <a:pt x="1" y="8"/>
                    <a:pt x="0" y="9"/>
                  </a:cubicBezTo>
                  <a:cubicBezTo>
                    <a:pt x="0" y="11"/>
                    <a:pt x="1" y="12"/>
                    <a:pt x="3" y="13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7"/>
                    <a:pt x="16" y="27"/>
                    <a:pt x="21" y="27"/>
                  </a:cubicBezTo>
                  <a:lnTo>
                    <a:pt x="22" y="26"/>
                  </a:ln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7"/>
                    <a:pt x="26" y="28"/>
                    <a:pt x="27" y="28"/>
                  </a:cubicBezTo>
                  <a:cubicBezTo>
                    <a:pt x="28" y="28"/>
                    <a:pt x="30" y="28"/>
                    <a:pt x="30" y="22"/>
                  </a:cubicBezTo>
                  <a:cubicBezTo>
                    <a:pt x="30" y="20"/>
                    <a:pt x="29" y="19"/>
                    <a:pt x="29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9"/>
                    <a:pt x="38" y="6"/>
                    <a:pt x="42" y="6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0" name="Freeform 1153"/>
            <p:cNvSpPr>
              <a:spLocks/>
            </p:cNvSpPr>
            <p:nvPr/>
          </p:nvSpPr>
          <p:spPr bwMode="auto">
            <a:xfrm>
              <a:off x="7922590" y="4611820"/>
              <a:ext cx="30071" cy="35710"/>
            </a:xfrm>
            <a:custGeom>
              <a:avLst/>
              <a:gdLst>
                <a:gd name="T0" fmla="*/ 58 w 69"/>
                <a:gd name="T1" fmla="*/ 58 h 83"/>
                <a:gd name="T2" fmla="*/ 62 w 69"/>
                <a:gd name="T3" fmla="*/ 45 h 83"/>
                <a:gd name="T4" fmla="*/ 64 w 69"/>
                <a:gd name="T5" fmla="*/ 34 h 83"/>
                <a:gd name="T6" fmla="*/ 69 w 69"/>
                <a:gd name="T7" fmla="*/ 15 h 83"/>
                <a:gd name="T8" fmla="*/ 60 w 69"/>
                <a:gd name="T9" fmla="*/ 9 h 83"/>
                <a:gd name="T10" fmla="*/ 44 w 69"/>
                <a:gd name="T11" fmla="*/ 0 h 83"/>
                <a:gd name="T12" fmla="*/ 36 w 69"/>
                <a:gd name="T13" fmla="*/ 10 h 83"/>
                <a:gd name="T14" fmla="*/ 25 w 69"/>
                <a:gd name="T15" fmla="*/ 23 h 83"/>
                <a:gd name="T16" fmla="*/ 22 w 69"/>
                <a:gd name="T17" fmla="*/ 21 h 83"/>
                <a:gd name="T18" fmla="*/ 20 w 69"/>
                <a:gd name="T19" fmla="*/ 20 h 83"/>
                <a:gd name="T20" fmla="*/ 15 w 69"/>
                <a:gd name="T21" fmla="*/ 22 h 83"/>
                <a:gd name="T22" fmla="*/ 15 w 69"/>
                <a:gd name="T23" fmla="*/ 22 h 83"/>
                <a:gd name="T24" fmla="*/ 13 w 69"/>
                <a:gd name="T25" fmla="*/ 28 h 83"/>
                <a:gd name="T26" fmla="*/ 12 w 69"/>
                <a:gd name="T27" fmla="*/ 36 h 83"/>
                <a:gd name="T28" fmla="*/ 7 w 69"/>
                <a:gd name="T29" fmla="*/ 42 h 83"/>
                <a:gd name="T30" fmla="*/ 2 w 69"/>
                <a:gd name="T31" fmla="*/ 51 h 83"/>
                <a:gd name="T32" fmla="*/ 2 w 69"/>
                <a:gd name="T33" fmla="*/ 54 h 83"/>
                <a:gd name="T34" fmla="*/ 2 w 69"/>
                <a:gd name="T35" fmla="*/ 60 h 83"/>
                <a:gd name="T36" fmla="*/ 1 w 69"/>
                <a:gd name="T37" fmla="*/ 62 h 83"/>
                <a:gd name="T38" fmla="*/ 0 w 69"/>
                <a:gd name="T39" fmla="*/ 63 h 83"/>
                <a:gd name="T40" fmla="*/ 10 w 69"/>
                <a:gd name="T41" fmla="*/ 68 h 83"/>
                <a:gd name="T42" fmla="*/ 14 w 69"/>
                <a:gd name="T43" fmla="*/ 69 h 83"/>
                <a:gd name="T44" fmla="*/ 21 w 69"/>
                <a:gd name="T45" fmla="*/ 69 h 83"/>
                <a:gd name="T46" fmla="*/ 20 w 69"/>
                <a:gd name="T47" fmla="*/ 68 h 83"/>
                <a:gd name="T48" fmla="*/ 19 w 69"/>
                <a:gd name="T49" fmla="*/ 65 h 83"/>
                <a:gd name="T50" fmla="*/ 24 w 69"/>
                <a:gd name="T51" fmla="*/ 61 h 83"/>
                <a:gd name="T52" fmla="*/ 25 w 69"/>
                <a:gd name="T53" fmla="*/ 61 h 83"/>
                <a:gd name="T54" fmla="*/ 25 w 69"/>
                <a:gd name="T55" fmla="*/ 61 h 83"/>
                <a:gd name="T56" fmla="*/ 30 w 69"/>
                <a:gd name="T57" fmla="*/ 61 h 83"/>
                <a:gd name="T58" fmla="*/ 31 w 69"/>
                <a:gd name="T59" fmla="*/ 62 h 83"/>
                <a:gd name="T60" fmla="*/ 31 w 69"/>
                <a:gd name="T61" fmla="*/ 66 h 83"/>
                <a:gd name="T62" fmla="*/ 31 w 69"/>
                <a:gd name="T63" fmla="*/ 67 h 83"/>
                <a:gd name="T64" fmla="*/ 27 w 69"/>
                <a:gd name="T65" fmla="*/ 72 h 83"/>
                <a:gd name="T66" fmla="*/ 33 w 69"/>
                <a:gd name="T67" fmla="*/ 72 h 83"/>
                <a:gd name="T68" fmla="*/ 34 w 69"/>
                <a:gd name="T69" fmla="*/ 74 h 83"/>
                <a:gd name="T70" fmla="*/ 27 w 69"/>
                <a:gd name="T71" fmla="*/ 81 h 83"/>
                <a:gd name="T72" fmla="*/ 27 w 69"/>
                <a:gd name="T73" fmla="*/ 82 h 83"/>
                <a:gd name="T74" fmla="*/ 30 w 69"/>
                <a:gd name="T75" fmla="*/ 82 h 83"/>
                <a:gd name="T76" fmla="*/ 31 w 69"/>
                <a:gd name="T77" fmla="*/ 82 h 83"/>
                <a:gd name="T78" fmla="*/ 32 w 69"/>
                <a:gd name="T79" fmla="*/ 82 h 83"/>
                <a:gd name="T80" fmla="*/ 32 w 69"/>
                <a:gd name="T81" fmla="*/ 82 h 83"/>
                <a:gd name="T82" fmla="*/ 33 w 69"/>
                <a:gd name="T83" fmla="*/ 82 h 83"/>
                <a:gd name="T84" fmla="*/ 36 w 69"/>
                <a:gd name="T85" fmla="*/ 82 h 83"/>
                <a:gd name="T86" fmla="*/ 50 w 69"/>
                <a:gd name="T87" fmla="*/ 76 h 83"/>
                <a:gd name="T88" fmla="*/ 50 w 69"/>
                <a:gd name="T89" fmla="*/ 76 h 83"/>
                <a:gd name="T90" fmla="*/ 46 w 69"/>
                <a:gd name="T91" fmla="*/ 68 h 83"/>
                <a:gd name="T92" fmla="*/ 55 w 69"/>
                <a:gd name="T93" fmla="*/ 60 h 83"/>
                <a:gd name="T94" fmla="*/ 58 w 69"/>
                <a:gd name="T95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3">
                  <a:moveTo>
                    <a:pt x="58" y="58"/>
                  </a:moveTo>
                  <a:cubicBezTo>
                    <a:pt x="60" y="56"/>
                    <a:pt x="61" y="48"/>
                    <a:pt x="62" y="45"/>
                  </a:cubicBezTo>
                  <a:cubicBezTo>
                    <a:pt x="63" y="42"/>
                    <a:pt x="63" y="38"/>
                    <a:pt x="64" y="34"/>
                  </a:cubicBezTo>
                  <a:cubicBezTo>
                    <a:pt x="65" y="28"/>
                    <a:pt x="66" y="20"/>
                    <a:pt x="69" y="15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55" y="5"/>
                    <a:pt x="48" y="0"/>
                    <a:pt x="44" y="0"/>
                  </a:cubicBezTo>
                  <a:cubicBezTo>
                    <a:pt x="40" y="0"/>
                    <a:pt x="38" y="5"/>
                    <a:pt x="36" y="10"/>
                  </a:cubicBezTo>
                  <a:cubicBezTo>
                    <a:pt x="34" y="16"/>
                    <a:pt x="32" y="23"/>
                    <a:pt x="25" y="23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19" y="20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4" y="26"/>
                    <a:pt x="13" y="28"/>
                  </a:cubicBezTo>
                  <a:cubicBezTo>
                    <a:pt x="13" y="31"/>
                    <a:pt x="13" y="34"/>
                    <a:pt x="12" y="36"/>
                  </a:cubicBezTo>
                  <a:cubicBezTo>
                    <a:pt x="12" y="39"/>
                    <a:pt x="9" y="41"/>
                    <a:pt x="7" y="42"/>
                  </a:cubicBezTo>
                  <a:cubicBezTo>
                    <a:pt x="5" y="44"/>
                    <a:pt x="2" y="46"/>
                    <a:pt x="2" y="51"/>
                  </a:cubicBezTo>
                  <a:cubicBezTo>
                    <a:pt x="2" y="52"/>
                    <a:pt x="2" y="53"/>
                    <a:pt x="2" y="54"/>
                  </a:cubicBezTo>
                  <a:cubicBezTo>
                    <a:pt x="2" y="56"/>
                    <a:pt x="3" y="58"/>
                    <a:pt x="2" y="60"/>
                  </a:cubicBezTo>
                  <a:cubicBezTo>
                    <a:pt x="2" y="61"/>
                    <a:pt x="1" y="62"/>
                    <a:pt x="1" y="62"/>
                  </a:cubicBezTo>
                  <a:cubicBezTo>
                    <a:pt x="1" y="62"/>
                    <a:pt x="1" y="63"/>
                    <a:pt x="0" y="63"/>
                  </a:cubicBezTo>
                  <a:cubicBezTo>
                    <a:pt x="1" y="68"/>
                    <a:pt x="9" y="68"/>
                    <a:pt x="10" y="68"/>
                  </a:cubicBezTo>
                  <a:cubicBezTo>
                    <a:pt x="11" y="68"/>
                    <a:pt x="12" y="69"/>
                    <a:pt x="14" y="69"/>
                  </a:cubicBezTo>
                  <a:cubicBezTo>
                    <a:pt x="16" y="69"/>
                    <a:pt x="19" y="70"/>
                    <a:pt x="21" y="69"/>
                  </a:cubicBezTo>
                  <a:cubicBezTo>
                    <a:pt x="21" y="69"/>
                    <a:pt x="20" y="68"/>
                    <a:pt x="20" y="68"/>
                  </a:cubicBezTo>
                  <a:cubicBezTo>
                    <a:pt x="20" y="67"/>
                    <a:pt x="19" y="67"/>
                    <a:pt x="19" y="65"/>
                  </a:cubicBezTo>
                  <a:cubicBezTo>
                    <a:pt x="19" y="63"/>
                    <a:pt x="22" y="62"/>
                    <a:pt x="24" y="61"/>
                  </a:cubicBezTo>
                  <a:cubicBezTo>
                    <a:pt x="24" y="61"/>
                    <a:pt x="24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30" y="61"/>
                  </a:lnTo>
                  <a:cubicBezTo>
                    <a:pt x="31" y="61"/>
                    <a:pt x="31" y="61"/>
                    <a:pt x="31" y="62"/>
                  </a:cubicBezTo>
                  <a:lnTo>
                    <a:pt x="31" y="66"/>
                  </a:lnTo>
                  <a:cubicBezTo>
                    <a:pt x="31" y="67"/>
                    <a:pt x="31" y="67"/>
                    <a:pt x="31" y="67"/>
                  </a:cubicBezTo>
                  <a:cubicBezTo>
                    <a:pt x="29" y="69"/>
                    <a:pt x="28" y="70"/>
                    <a:pt x="27" y="72"/>
                  </a:cubicBezTo>
                  <a:lnTo>
                    <a:pt x="33" y="72"/>
                  </a:lnTo>
                  <a:cubicBezTo>
                    <a:pt x="34" y="72"/>
                    <a:pt x="34" y="73"/>
                    <a:pt x="34" y="74"/>
                  </a:cubicBezTo>
                  <a:cubicBezTo>
                    <a:pt x="34" y="77"/>
                    <a:pt x="32" y="79"/>
                    <a:pt x="27" y="81"/>
                  </a:cubicBezTo>
                  <a:lnTo>
                    <a:pt x="27" y="82"/>
                  </a:lnTo>
                  <a:cubicBezTo>
                    <a:pt x="29" y="83"/>
                    <a:pt x="29" y="83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lnTo>
                    <a:pt x="32" y="82"/>
                  </a:lnTo>
                  <a:cubicBezTo>
                    <a:pt x="32" y="82"/>
                    <a:pt x="33" y="82"/>
                    <a:pt x="33" y="82"/>
                  </a:cubicBezTo>
                  <a:cubicBezTo>
                    <a:pt x="34" y="82"/>
                    <a:pt x="35" y="82"/>
                    <a:pt x="36" y="82"/>
                  </a:cubicBezTo>
                  <a:cubicBezTo>
                    <a:pt x="41" y="82"/>
                    <a:pt x="46" y="79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4"/>
                    <a:pt x="46" y="72"/>
                    <a:pt x="46" y="68"/>
                  </a:cubicBezTo>
                  <a:cubicBezTo>
                    <a:pt x="46" y="63"/>
                    <a:pt x="51" y="61"/>
                    <a:pt x="55" y="60"/>
                  </a:cubicBezTo>
                  <a:cubicBezTo>
                    <a:pt x="56" y="60"/>
                    <a:pt x="57" y="59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1" name="Freeform 1154"/>
            <p:cNvSpPr>
              <a:spLocks noEditPoints="1"/>
            </p:cNvSpPr>
            <p:nvPr/>
          </p:nvSpPr>
          <p:spPr bwMode="auto">
            <a:xfrm>
              <a:off x="7732763" y="4670084"/>
              <a:ext cx="39469" cy="50746"/>
            </a:xfrm>
            <a:custGeom>
              <a:avLst/>
              <a:gdLst>
                <a:gd name="T0" fmla="*/ 90 w 94"/>
                <a:gd name="T1" fmla="*/ 70 h 121"/>
                <a:gd name="T2" fmla="*/ 93 w 94"/>
                <a:gd name="T3" fmla="*/ 63 h 121"/>
                <a:gd name="T4" fmla="*/ 90 w 94"/>
                <a:gd name="T5" fmla="*/ 53 h 121"/>
                <a:gd name="T6" fmla="*/ 88 w 94"/>
                <a:gd name="T7" fmla="*/ 35 h 121"/>
                <a:gd name="T8" fmla="*/ 71 w 94"/>
                <a:gd name="T9" fmla="*/ 21 h 121"/>
                <a:gd name="T10" fmla="*/ 70 w 94"/>
                <a:gd name="T11" fmla="*/ 20 h 121"/>
                <a:gd name="T12" fmla="*/ 70 w 94"/>
                <a:gd name="T13" fmla="*/ 10 h 121"/>
                <a:gd name="T14" fmla="*/ 68 w 94"/>
                <a:gd name="T15" fmla="*/ 10 h 121"/>
                <a:gd name="T16" fmla="*/ 53 w 94"/>
                <a:gd name="T17" fmla="*/ 3 h 121"/>
                <a:gd name="T18" fmla="*/ 48 w 94"/>
                <a:gd name="T19" fmla="*/ 3 h 121"/>
                <a:gd name="T20" fmla="*/ 51 w 94"/>
                <a:gd name="T21" fmla="*/ 25 h 121"/>
                <a:gd name="T22" fmla="*/ 49 w 94"/>
                <a:gd name="T23" fmla="*/ 25 h 121"/>
                <a:gd name="T24" fmla="*/ 29 w 94"/>
                <a:gd name="T25" fmla="*/ 21 h 121"/>
                <a:gd name="T26" fmla="*/ 5 w 94"/>
                <a:gd name="T27" fmla="*/ 14 h 121"/>
                <a:gd name="T28" fmla="*/ 3 w 94"/>
                <a:gd name="T29" fmla="*/ 36 h 121"/>
                <a:gd name="T30" fmla="*/ 8 w 94"/>
                <a:gd name="T31" fmla="*/ 63 h 121"/>
                <a:gd name="T32" fmla="*/ 14 w 94"/>
                <a:gd name="T33" fmla="*/ 72 h 121"/>
                <a:gd name="T34" fmla="*/ 18 w 94"/>
                <a:gd name="T35" fmla="*/ 103 h 121"/>
                <a:gd name="T36" fmla="*/ 22 w 94"/>
                <a:gd name="T37" fmla="*/ 111 h 121"/>
                <a:gd name="T38" fmla="*/ 28 w 94"/>
                <a:gd name="T39" fmla="*/ 114 h 121"/>
                <a:gd name="T40" fmla="*/ 49 w 94"/>
                <a:gd name="T41" fmla="*/ 110 h 121"/>
                <a:gd name="T42" fmla="*/ 61 w 94"/>
                <a:gd name="T43" fmla="*/ 119 h 121"/>
                <a:gd name="T44" fmla="*/ 70 w 94"/>
                <a:gd name="T45" fmla="*/ 112 h 121"/>
                <a:gd name="T46" fmla="*/ 79 w 94"/>
                <a:gd name="T47" fmla="*/ 87 h 121"/>
                <a:gd name="T48" fmla="*/ 75 w 94"/>
                <a:gd name="T49" fmla="*/ 82 h 121"/>
                <a:gd name="T50" fmla="*/ 86 w 94"/>
                <a:gd name="T51" fmla="*/ 71 h 121"/>
                <a:gd name="T52" fmla="*/ 90 w 94"/>
                <a:gd name="T53" fmla="*/ 71 h 121"/>
                <a:gd name="T54" fmla="*/ 62 w 94"/>
                <a:gd name="T55" fmla="*/ 87 h 121"/>
                <a:gd name="T56" fmla="*/ 60 w 94"/>
                <a:gd name="T57" fmla="*/ 91 h 121"/>
                <a:gd name="T58" fmla="*/ 53 w 94"/>
                <a:gd name="T59" fmla="*/ 89 h 121"/>
                <a:gd name="T60" fmla="*/ 34 w 94"/>
                <a:gd name="T61" fmla="*/ 110 h 121"/>
                <a:gd name="T62" fmla="*/ 31 w 94"/>
                <a:gd name="T63" fmla="*/ 91 h 121"/>
                <a:gd name="T64" fmla="*/ 36 w 94"/>
                <a:gd name="T65" fmla="*/ 87 h 121"/>
                <a:gd name="T66" fmla="*/ 36 w 94"/>
                <a:gd name="T67" fmla="*/ 82 h 121"/>
                <a:gd name="T68" fmla="*/ 49 w 94"/>
                <a:gd name="T69" fmla="*/ 75 h 121"/>
                <a:gd name="T70" fmla="*/ 44 w 94"/>
                <a:gd name="T71" fmla="*/ 71 h 121"/>
                <a:gd name="T72" fmla="*/ 28 w 94"/>
                <a:gd name="T73" fmla="*/ 61 h 121"/>
                <a:gd name="T74" fmla="*/ 28 w 94"/>
                <a:gd name="T75" fmla="*/ 54 h 121"/>
                <a:gd name="T76" fmla="*/ 33 w 94"/>
                <a:gd name="T77" fmla="*/ 54 h 121"/>
                <a:gd name="T78" fmla="*/ 45 w 94"/>
                <a:gd name="T79" fmla="*/ 62 h 121"/>
                <a:gd name="T80" fmla="*/ 62 w 94"/>
                <a:gd name="T8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21">
                  <a:moveTo>
                    <a:pt x="90" y="71"/>
                  </a:moveTo>
                  <a:lnTo>
                    <a:pt x="90" y="70"/>
                  </a:lnTo>
                  <a:lnTo>
                    <a:pt x="92" y="69"/>
                  </a:lnTo>
                  <a:cubicBezTo>
                    <a:pt x="92" y="67"/>
                    <a:pt x="92" y="65"/>
                    <a:pt x="93" y="63"/>
                  </a:cubicBezTo>
                  <a:cubicBezTo>
                    <a:pt x="93" y="62"/>
                    <a:pt x="94" y="60"/>
                    <a:pt x="94" y="58"/>
                  </a:cubicBezTo>
                  <a:cubicBezTo>
                    <a:pt x="94" y="56"/>
                    <a:pt x="92" y="55"/>
                    <a:pt x="90" y="53"/>
                  </a:cubicBezTo>
                  <a:cubicBezTo>
                    <a:pt x="88" y="51"/>
                    <a:pt x="85" y="48"/>
                    <a:pt x="85" y="44"/>
                  </a:cubicBezTo>
                  <a:cubicBezTo>
                    <a:pt x="85" y="40"/>
                    <a:pt x="87" y="37"/>
                    <a:pt x="88" y="35"/>
                  </a:cubicBezTo>
                  <a:cubicBezTo>
                    <a:pt x="90" y="33"/>
                    <a:pt x="90" y="32"/>
                    <a:pt x="90" y="30"/>
                  </a:cubicBezTo>
                  <a:cubicBezTo>
                    <a:pt x="90" y="25"/>
                    <a:pt x="78" y="21"/>
                    <a:pt x="71" y="21"/>
                  </a:cubicBezTo>
                  <a:lnTo>
                    <a:pt x="70" y="22"/>
                  </a:lnTo>
                  <a:lnTo>
                    <a:pt x="70" y="20"/>
                  </a:lnTo>
                  <a:cubicBezTo>
                    <a:pt x="69" y="18"/>
                    <a:pt x="70" y="14"/>
                    <a:pt x="70" y="12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0"/>
                    <a:pt x="68" y="10"/>
                    <a:pt x="68" y="10"/>
                  </a:cubicBezTo>
                  <a:lnTo>
                    <a:pt x="68" y="10"/>
                  </a:lnTo>
                  <a:cubicBezTo>
                    <a:pt x="61" y="8"/>
                    <a:pt x="55" y="5"/>
                    <a:pt x="53" y="3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8" y="4"/>
                    <a:pt x="47" y="6"/>
                    <a:pt x="46" y="7"/>
                  </a:cubicBezTo>
                  <a:cubicBezTo>
                    <a:pt x="51" y="12"/>
                    <a:pt x="56" y="17"/>
                    <a:pt x="51" y="25"/>
                  </a:cubicBezTo>
                  <a:lnTo>
                    <a:pt x="50" y="26"/>
                  </a:lnTo>
                  <a:lnTo>
                    <a:pt x="49" y="25"/>
                  </a:lnTo>
                  <a:cubicBezTo>
                    <a:pt x="49" y="25"/>
                    <a:pt x="39" y="19"/>
                    <a:pt x="33" y="19"/>
                  </a:cubicBezTo>
                  <a:cubicBezTo>
                    <a:pt x="31" y="19"/>
                    <a:pt x="30" y="19"/>
                    <a:pt x="29" y="21"/>
                  </a:cubicBezTo>
                  <a:cubicBezTo>
                    <a:pt x="24" y="30"/>
                    <a:pt x="19" y="32"/>
                    <a:pt x="14" y="27"/>
                  </a:cubicBezTo>
                  <a:lnTo>
                    <a:pt x="5" y="14"/>
                  </a:lnTo>
                  <a:lnTo>
                    <a:pt x="0" y="17"/>
                  </a:lnTo>
                  <a:cubicBezTo>
                    <a:pt x="3" y="21"/>
                    <a:pt x="3" y="30"/>
                    <a:pt x="3" y="36"/>
                  </a:cubicBezTo>
                  <a:cubicBezTo>
                    <a:pt x="3" y="39"/>
                    <a:pt x="5" y="43"/>
                    <a:pt x="7" y="48"/>
                  </a:cubicBezTo>
                  <a:cubicBezTo>
                    <a:pt x="9" y="54"/>
                    <a:pt x="12" y="59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1" y="67"/>
                    <a:pt x="12" y="68"/>
                    <a:pt x="14" y="72"/>
                  </a:cubicBezTo>
                  <a:cubicBezTo>
                    <a:pt x="16" y="78"/>
                    <a:pt x="17" y="83"/>
                    <a:pt x="17" y="89"/>
                  </a:cubicBezTo>
                  <a:cubicBezTo>
                    <a:pt x="17" y="93"/>
                    <a:pt x="17" y="97"/>
                    <a:pt x="18" y="103"/>
                  </a:cubicBezTo>
                  <a:cubicBezTo>
                    <a:pt x="19" y="105"/>
                    <a:pt x="19" y="108"/>
                    <a:pt x="20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4" y="111"/>
                    <a:pt x="25" y="111"/>
                    <a:pt x="26" y="112"/>
                  </a:cubicBezTo>
                  <a:cubicBezTo>
                    <a:pt x="27" y="113"/>
                    <a:pt x="27" y="113"/>
                    <a:pt x="28" y="114"/>
                  </a:cubicBezTo>
                  <a:cubicBezTo>
                    <a:pt x="29" y="116"/>
                    <a:pt x="31" y="119"/>
                    <a:pt x="33" y="121"/>
                  </a:cubicBezTo>
                  <a:cubicBezTo>
                    <a:pt x="35" y="115"/>
                    <a:pt x="43" y="110"/>
                    <a:pt x="49" y="110"/>
                  </a:cubicBezTo>
                  <a:cubicBezTo>
                    <a:pt x="54" y="110"/>
                    <a:pt x="56" y="113"/>
                    <a:pt x="56" y="116"/>
                  </a:cubicBezTo>
                  <a:cubicBezTo>
                    <a:pt x="57" y="118"/>
                    <a:pt x="58" y="119"/>
                    <a:pt x="61" y="119"/>
                  </a:cubicBezTo>
                  <a:cubicBezTo>
                    <a:pt x="66" y="119"/>
                    <a:pt x="68" y="118"/>
                    <a:pt x="70" y="113"/>
                  </a:cubicBezTo>
                  <a:lnTo>
                    <a:pt x="70" y="112"/>
                  </a:lnTo>
                  <a:cubicBezTo>
                    <a:pt x="70" y="106"/>
                    <a:pt x="72" y="103"/>
                    <a:pt x="79" y="101"/>
                  </a:cubicBezTo>
                  <a:lnTo>
                    <a:pt x="79" y="87"/>
                  </a:lnTo>
                  <a:cubicBezTo>
                    <a:pt x="79" y="86"/>
                    <a:pt x="78" y="86"/>
                    <a:pt x="77" y="86"/>
                  </a:cubicBezTo>
                  <a:cubicBezTo>
                    <a:pt x="76" y="86"/>
                    <a:pt x="75" y="85"/>
                    <a:pt x="75" y="82"/>
                  </a:cubicBezTo>
                  <a:cubicBezTo>
                    <a:pt x="75" y="82"/>
                    <a:pt x="80" y="69"/>
                    <a:pt x="82" y="69"/>
                  </a:cubicBezTo>
                  <a:cubicBezTo>
                    <a:pt x="84" y="69"/>
                    <a:pt x="85" y="70"/>
                    <a:pt x="86" y="71"/>
                  </a:cubicBezTo>
                  <a:cubicBezTo>
                    <a:pt x="87" y="72"/>
                    <a:pt x="87" y="73"/>
                    <a:pt x="88" y="73"/>
                  </a:cubicBezTo>
                  <a:cubicBezTo>
                    <a:pt x="89" y="73"/>
                    <a:pt x="90" y="72"/>
                    <a:pt x="90" y="71"/>
                  </a:cubicBezTo>
                  <a:close/>
                  <a:moveTo>
                    <a:pt x="62" y="87"/>
                  </a:moveTo>
                  <a:lnTo>
                    <a:pt x="62" y="87"/>
                  </a:lnTo>
                  <a:cubicBezTo>
                    <a:pt x="62" y="87"/>
                    <a:pt x="62" y="88"/>
                    <a:pt x="61" y="88"/>
                  </a:cubicBezTo>
                  <a:cubicBezTo>
                    <a:pt x="61" y="88"/>
                    <a:pt x="60" y="90"/>
                    <a:pt x="60" y="91"/>
                  </a:cubicBezTo>
                  <a:cubicBezTo>
                    <a:pt x="60" y="94"/>
                    <a:pt x="60" y="98"/>
                    <a:pt x="57" y="98"/>
                  </a:cubicBezTo>
                  <a:cubicBezTo>
                    <a:pt x="54" y="98"/>
                    <a:pt x="54" y="92"/>
                    <a:pt x="53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49" y="95"/>
                    <a:pt x="42" y="110"/>
                    <a:pt x="34" y="110"/>
                  </a:cubicBezTo>
                  <a:cubicBezTo>
                    <a:pt x="28" y="110"/>
                    <a:pt x="24" y="104"/>
                    <a:pt x="24" y="96"/>
                  </a:cubicBezTo>
                  <a:cubicBezTo>
                    <a:pt x="24" y="93"/>
                    <a:pt x="29" y="91"/>
                    <a:pt x="31" y="91"/>
                  </a:cubicBezTo>
                  <a:cubicBezTo>
                    <a:pt x="33" y="91"/>
                    <a:pt x="34" y="93"/>
                    <a:pt x="35" y="94"/>
                  </a:cubicBezTo>
                  <a:cubicBezTo>
                    <a:pt x="36" y="94"/>
                    <a:pt x="36" y="91"/>
                    <a:pt x="36" y="87"/>
                  </a:cubicBezTo>
                  <a:cubicBezTo>
                    <a:pt x="36" y="86"/>
                    <a:pt x="36" y="84"/>
                    <a:pt x="36" y="83"/>
                  </a:cubicBezTo>
                  <a:lnTo>
                    <a:pt x="36" y="82"/>
                  </a:lnTo>
                  <a:lnTo>
                    <a:pt x="37" y="82"/>
                  </a:lnTo>
                  <a:cubicBezTo>
                    <a:pt x="40" y="82"/>
                    <a:pt x="49" y="77"/>
                    <a:pt x="49" y="75"/>
                  </a:cubicBezTo>
                  <a:cubicBezTo>
                    <a:pt x="49" y="73"/>
                    <a:pt x="48" y="70"/>
                    <a:pt x="47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36" y="72"/>
                    <a:pt x="30" y="65"/>
                    <a:pt x="28" y="61"/>
                  </a:cubicBezTo>
                  <a:lnTo>
                    <a:pt x="28" y="60"/>
                  </a:lnTo>
                  <a:lnTo>
                    <a:pt x="28" y="54"/>
                  </a:lnTo>
                  <a:lnTo>
                    <a:pt x="33" y="54"/>
                  </a:lnTo>
                  <a:lnTo>
                    <a:pt x="33" y="54"/>
                  </a:lnTo>
                  <a:cubicBezTo>
                    <a:pt x="34" y="55"/>
                    <a:pt x="34" y="55"/>
                    <a:pt x="35" y="56"/>
                  </a:cubicBezTo>
                  <a:cubicBezTo>
                    <a:pt x="38" y="59"/>
                    <a:pt x="40" y="62"/>
                    <a:pt x="45" y="62"/>
                  </a:cubicBezTo>
                  <a:cubicBezTo>
                    <a:pt x="53" y="62"/>
                    <a:pt x="62" y="74"/>
                    <a:pt x="62" y="82"/>
                  </a:cubicBezTo>
                  <a:cubicBezTo>
                    <a:pt x="62" y="82"/>
                    <a:pt x="62" y="83"/>
                    <a:pt x="62" y="83"/>
                  </a:cubicBezTo>
                  <a:cubicBezTo>
                    <a:pt x="63" y="85"/>
                    <a:pt x="63" y="86"/>
                    <a:pt x="6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2" name="Freeform 1155"/>
            <p:cNvSpPr>
              <a:spLocks/>
            </p:cNvSpPr>
            <p:nvPr/>
          </p:nvSpPr>
          <p:spPr bwMode="auto">
            <a:xfrm>
              <a:off x="7764715" y="4700155"/>
              <a:ext cx="33830" cy="45107"/>
            </a:xfrm>
            <a:custGeom>
              <a:avLst/>
              <a:gdLst>
                <a:gd name="T0" fmla="*/ 64 w 82"/>
                <a:gd name="T1" fmla="*/ 98 h 109"/>
                <a:gd name="T2" fmla="*/ 59 w 82"/>
                <a:gd name="T3" fmla="*/ 90 h 109"/>
                <a:gd name="T4" fmla="*/ 61 w 82"/>
                <a:gd name="T5" fmla="*/ 90 h 109"/>
                <a:gd name="T6" fmla="*/ 82 w 82"/>
                <a:gd name="T7" fmla="*/ 87 h 109"/>
                <a:gd name="T8" fmla="*/ 82 w 82"/>
                <a:gd name="T9" fmla="*/ 82 h 109"/>
                <a:gd name="T10" fmla="*/ 75 w 82"/>
                <a:gd name="T11" fmla="*/ 67 h 109"/>
                <a:gd name="T12" fmla="*/ 66 w 82"/>
                <a:gd name="T13" fmla="*/ 47 h 109"/>
                <a:gd name="T14" fmla="*/ 67 w 82"/>
                <a:gd name="T15" fmla="*/ 43 h 109"/>
                <a:gd name="T16" fmla="*/ 68 w 82"/>
                <a:gd name="T17" fmla="*/ 38 h 109"/>
                <a:gd name="T18" fmla="*/ 62 w 82"/>
                <a:gd name="T19" fmla="*/ 30 h 109"/>
                <a:gd name="T20" fmla="*/ 56 w 82"/>
                <a:gd name="T21" fmla="*/ 22 h 109"/>
                <a:gd name="T22" fmla="*/ 55 w 82"/>
                <a:gd name="T23" fmla="*/ 20 h 109"/>
                <a:gd name="T24" fmla="*/ 54 w 82"/>
                <a:gd name="T25" fmla="*/ 17 h 109"/>
                <a:gd name="T26" fmla="*/ 49 w 82"/>
                <a:gd name="T27" fmla="*/ 16 h 109"/>
                <a:gd name="T28" fmla="*/ 42 w 82"/>
                <a:gd name="T29" fmla="*/ 10 h 109"/>
                <a:gd name="T30" fmla="*/ 41 w 82"/>
                <a:gd name="T31" fmla="*/ 11 h 109"/>
                <a:gd name="T32" fmla="*/ 37 w 82"/>
                <a:gd name="T33" fmla="*/ 12 h 109"/>
                <a:gd name="T34" fmla="*/ 30 w 82"/>
                <a:gd name="T35" fmla="*/ 4 h 109"/>
                <a:gd name="T36" fmla="*/ 24 w 82"/>
                <a:gd name="T37" fmla="*/ 0 h 109"/>
                <a:gd name="T38" fmla="*/ 21 w 82"/>
                <a:gd name="T39" fmla="*/ 2 h 109"/>
                <a:gd name="T40" fmla="*/ 16 w 82"/>
                <a:gd name="T41" fmla="*/ 5 h 109"/>
                <a:gd name="T42" fmla="*/ 12 w 82"/>
                <a:gd name="T43" fmla="*/ 2 h 109"/>
                <a:gd name="T44" fmla="*/ 11 w 82"/>
                <a:gd name="T45" fmla="*/ 1 h 109"/>
                <a:gd name="T46" fmla="*/ 5 w 82"/>
                <a:gd name="T47" fmla="*/ 12 h 109"/>
                <a:gd name="T48" fmla="*/ 6 w 82"/>
                <a:gd name="T49" fmla="*/ 14 h 109"/>
                <a:gd name="T50" fmla="*/ 9 w 82"/>
                <a:gd name="T51" fmla="*/ 17 h 109"/>
                <a:gd name="T52" fmla="*/ 9 w 82"/>
                <a:gd name="T53" fmla="*/ 33 h 109"/>
                <a:gd name="T54" fmla="*/ 8 w 82"/>
                <a:gd name="T55" fmla="*/ 33 h 109"/>
                <a:gd name="T56" fmla="*/ 0 w 82"/>
                <a:gd name="T57" fmla="*/ 42 h 109"/>
                <a:gd name="T58" fmla="*/ 5 w 82"/>
                <a:gd name="T59" fmla="*/ 48 h 109"/>
                <a:gd name="T60" fmla="*/ 11 w 82"/>
                <a:gd name="T61" fmla="*/ 57 h 109"/>
                <a:gd name="T62" fmla="*/ 7 w 82"/>
                <a:gd name="T63" fmla="*/ 61 h 109"/>
                <a:gd name="T64" fmla="*/ 4 w 82"/>
                <a:gd name="T65" fmla="*/ 64 h 109"/>
                <a:gd name="T66" fmla="*/ 5 w 82"/>
                <a:gd name="T67" fmla="*/ 68 h 109"/>
                <a:gd name="T68" fmla="*/ 7 w 82"/>
                <a:gd name="T69" fmla="*/ 75 h 109"/>
                <a:gd name="T70" fmla="*/ 18 w 82"/>
                <a:gd name="T71" fmla="*/ 82 h 109"/>
                <a:gd name="T72" fmla="*/ 28 w 82"/>
                <a:gd name="T73" fmla="*/ 86 h 109"/>
                <a:gd name="T74" fmla="*/ 29 w 82"/>
                <a:gd name="T75" fmla="*/ 86 h 109"/>
                <a:gd name="T76" fmla="*/ 29 w 82"/>
                <a:gd name="T77" fmla="*/ 87 h 109"/>
                <a:gd name="T78" fmla="*/ 35 w 82"/>
                <a:gd name="T79" fmla="*/ 92 h 109"/>
                <a:gd name="T80" fmla="*/ 38 w 82"/>
                <a:gd name="T81" fmla="*/ 93 h 109"/>
                <a:gd name="T82" fmla="*/ 38 w 82"/>
                <a:gd name="T83" fmla="*/ 94 h 109"/>
                <a:gd name="T84" fmla="*/ 38 w 82"/>
                <a:gd name="T85" fmla="*/ 95 h 109"/>
                <a:gd name="T86" fmla="*/ 37 w 82"/>
                <a:gd name="T87" fmla="*/ 97 h 109"/>
                <a:gd name="T88" fmla="*/ 35 w 82"/>
                <a:gd name="T89" fmla="*/ 98 h 109"/>
                <a:gd name="T90" fmla="*/ 35 w 82"/>
                <a:gd name="T91" fmla="*/ 99 h 109"/>
                <a:gd name="T92" fmla="*/ 44 w 82"/>
                <a:gd name="T93" fmla="*/ 106 h 109"/>
                <a:gd name="T94" fmla="*/ 50 w 82"/>
                <a:gd name="T95" fmla="*/ 106 h 109"/>
                <a:gd name="T96" fmla="*/ 54 w 82"/>
                <a:gd name="T97" fmla="*/ 108 h 109"/>
                <a:gd name="T98" fmla="*/ 55 w 82"/>
                <a:gd name="T99" fmla="*/ 109 h 109"/>
                <a:gd name="T100" fmla="*/ 58 w 82"/>
                <a:gd name="T101" fmla="*/ 109 h 109"/>
                <a:gd name="T102" fmla="*/ 59 w 82"/>
                <a:gd name="T103" fmla="*/ 106 h 109"/>
                <a:gd name="T104" fmla="*/ 59 w 82"/>
                <a:gd name="T105" fmla="*/ 101 h 109"/>
                <a:gd name="T106" fmla="*/ 64 w 82"/>
                <a:gd name="T107" fmla="*/ 9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109">
                  <a:moveTo>
                    <a:pt x="64" y="98"/>
                  </a:moveTo>
                  <a:lnTo>
                    <a:pt x="59" y="90"/>
                  </a:lnTo>
                  <a:lnTo>
                    <a:pt x="61" y="90"/>
                  </a:lnTo>
                  <a:cubicBezTo>
                    <a:pt x="70" y="90"/>
                    <a:pt x="77" y="90"/>
                    <a:pt x="82" y="87"/>
                  </a:cubicBezTo>
                  <a:lnTo>
                    <a:pt x="82" y="82"/>
                  </a:lnTo>
                  <a:cubicBezTo>
                    <a:pt x="82" y="76"/>
                    <a:pt x="79" y="72"/>
                    <a:pt x="75" y="67"/>
                  </a:cubicBezTo>
                  <a:cubicBezTo>
                    <a:pt x="70" y="61"/>
                    <a:pt x="66" y="55"/>
                    <a:pt x="66" y="47"/>
                  </a:cubicBezTo>
                  <a:cubicBezTo>
                    <a:pt x="66" y="45"/>
                    <a:pt x="66" y="44"/>
                    <a:pt x="67" y="43"/>
                  </a:cubicBezTo>
                  <a:cubicBezTo>
                    <a:pt x="67" y="42"/>
                    <a:pt x="68" y="41"/>
                    <a:pt x="68" y="38"/>
                  </a:cubicBezTo>
                  <a:cubicBezTo>
                    <a:pt x="68" y="35"/>
                    <a:pt x="65" y="32"/>
                    <a:pt x="62" y="30"/>
                  </a:cubicBezTo>
                  <a:cubicBezTo>
                    <a:pt x="60" y="28"/>
                    <a:pt x="57" y="26"/>
                    <a:pt x="56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2" y="17"/>
                    <a:pt x="51" y="17"/>
                    <a:pt x="49" y="16"/>
                  </a:cubicBezTo>
                  <a:cubicBezTo>
                    <a:pt x="45" y="16"/>
                    <a:pt x="43" y="15"/>
                    <a:pt x="42" y="10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0" y="11"/>
                    <a:pt x="39" y="12"/>
                    <a:pt x="37" y="12"/>
                  </a:cubicBezTo>
                  <a:cubicBezTo>
                    <a:pt x="33" y="12"/>
                    <a:pt x="30" y="8"/>
                    <a:pt x="30" y="4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20" y="3"/>
                    <a:pt x="20" y="5"/>
                    <a:pt x="16" y="5"/>
                  </a:cubicBezTo>
                  <a:cubicBezTo>
                    <a:pt x="14" y="5"/>
                    <a:pt x="13" y="4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9" y="3"/>
                    <a:pt x="5" y="11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7" y="14"/>
                    <a:pt x="9" y="15"/>
                    <a:pt x="9" y="17"/>
                  </a:cubicBezTo>
                  <a:lnTo>
                    <a:pt x="9" y="33"/>
                  </a:lnTo>
                  <a:lnTo>
                    <a:pt x="8" y="33"/>
                  </a:lnTo>
                  <a:cubicBezTo>
                    <a:pt x="2" y="35"/>
                    <a:pt x="0" y="37"/>
                    <a:pt x="0" y="42"/>
                  </a:cubicBezTo>
                  <a:cubicBezTo>
                    <a:pt x="0" y="45"/>
                    <a:pt x="3" y="46"/>
                    <a:pt x="5" y="48"/>
                  </a:cubicBezTo>
                  <a:cubicBezTo>
                    <a:pt x="8" y="50"/>
                    <a:pt x="11" y="52"/>
                    <a:pt x="11" y="57"/>
                  </a:cubicBezTo>
                  <a:cubicBezTo>
                    <a:pt x="11" y="60"/>
                    <a:pt x="8" y="61"/>
                    <a:pt x="7" y="61"/>
                  </a:cubicBezTo>
                  <a:cubicBezTo>
                    <a:pt x="5" y="62"/>
                    <a:pt x="4" y="62"/>
                    <a:pt x="4" y="64"/>
                  </a:cubicBezTo>
                  <a:cubicBezTo>
                    <a:pt x="4" y="65"/>
                    <a:pt x="5" y="66"/>
                    <a:pt x="5" y="68"/>
                  </a:cubicBezTo>
                  <a:cubicBezTo>
                    <a:pt x="6" y="70"/>
                    <a:pt x="7" y="72"/>
                    <a:pt x="7" y="75"/>
                  </a:cubicBezTo>
                  <a:cubicBezTo>
                    <a:pt x="12" y="76"/>
                    <a:pt x="15" y="80"/>
                    <a:pt x="18" y="82"/>
                  </a:cubicBezTo>
                  <a:cubicBezTo>
                    <a:pt x="21" y="86"/>
                    <a:pt x="24" y="88"/>
                    <a:pt x="28" y="86"/>
                  </a:cubicBezTo>
                  <a:lnTo>
                    <a:pt x="29" y="86"/>
                  </a:lnTo>
                  <a:lnTo>
                    <a:pt x="29" y="87"/>
                  </a:lnTo>
                  <a:cubicBezTo>
                    <a:pt x="31" y="89"/>
                    <a:pt x="33" y="90"/>
                    <a:pt x="35" y="92"/>
                  </a:cubicBezTo>
                  <a:cubicBezTo>
                    <a:pt x="36" y="92"/>
                    <a:pt x="37" y="93"/>
                    <a:pt x="38" y="93"/>
                  </a:cubicBezTo>
                  <a:lnTo>
                    <a:pt x="38" y="94"/>
                  </a:lnTo>
                  <a:lnTo>
                    <a:pt x="38" y="95"/>
                  </a:lnTo>
                  <a:cubicBezTo>
                    <a:pt x="38" y="96"/>
                    <a:pt x="37" y="96"/>
                    <a:pt x="37" y="97"/>
                  </a:cubicBezTo>
                  <a:cubicBezTo>
                    <a:pt x="36" y="97"/>
                    <a:pt x="36" y="98"/>
                    <a:pt x="35" y="98"/>
                  </a:cubicBezTo>
                  <a:lnTo>
                    <a:pt x="35" y="99"/>
                  </a:lnTo>
                  <a:cubicBezTo>
                    <a:pt x="40" y="99"/>
                    <a:pt x="43" y="103"/>
                    <a:pt x="44" y="106"/>
                  </a:cubicBezTo>
                  <a:cubicBezTo>
                    <a:pt x="47" y="106"/>
                    <a:pt x="49" y="106"/>
                    <a:pt x="50" y="106"/>
                  </a:cubicBezTo>
                  <a:cubicBezTo>
                    <a:pt x="52" y="106"/>
                    <a:pt x="53" y="107"/>
                    <a:pt x="54" y="108"/>
                  </a:cubicBezTo>
                  <a:cubicBezTo>
                    <a:pt x="54" y="108"/>
                    <a:pt x="55" y="109"/>
                    <a:pt x="55" y="109"/>
                  </a:cubicBezTo>
                  <a:lnTo>
                    <a:pt x="58" y="109"/>
                  </a:lnTo>
                  <a:cubicBezTo>
                    <a:pt x="58" y="108"/>
                    <a:pt x="58" y="107"/>
                    <a:pt x="59" y="106"/>
                  </a:cubicBezTo>
                  <a:cubicBezTo>
                    <a:pt x="59" y="105"/>
                    <a:pt x="59" y="104"/>
                    <a:pt x="59" y="101"/>
                  </a:cubicBezTo>
                  <a:cubicBezTo>
                    <a:pt x="59" y="99"/>
                    <a:pt x="62" y="98"/>
                    <a:pt x="6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3" name="Freeform 1156"/>
            <p:cNvSpPr>
              <a:spLocks/>
            </p:cNvSpPr>
            <p:nvPr/>
          </p:nvSpPr>
          <p:spPr bwMode="auto">
            <a:xfrm>
              <a:off x="7931986" y="4508450"/>
              <a:ext cx="142839" cy="86455"/>
            </a:xfrm>
            <a:custGeom>
              <a:avLst/>
              <a:gdLst>
                <a:gd name="T0" fmla="*/ 96 w 334"/>
                <a:gd name="T1" fmla="*/ 190 h 205"/>
                <a:gd name="T2" fmla="*/ 125 w 334"/>
                <a:gd name="T3" fmla="*/ 195 h 205"/>
                <a:gd name="T4" fmla="*/ 134 w 334"/>
                <a:gd name="T5" fmla="*/ 192 h 205"/>
                <a:gd name="T6" fmla="*/ 169 w 334"/>
                <a:gd name="T7" fmla="*/ 205 h 205"/>
                <a:gd name="T8" fmla="*/ 180 w 334"/>
                <a:gd name="T9" fmla="*/ 195 h 205"/>
                <a:gd name="T10" fmla="*/ 187 w 334"/>
                <a:gd name="T11" fmla="*/ 182 h 205"/>
                <a:gd name="T12" fmla="*/ 199 w 334"/>
                <a:gd name="T13" fmla="*/ 149 h 205"/>
                <a:gd name="T14" fmla="*/ 211 w 334"/>
                <a:gd name="T15" fmla="*/ 135 h 205"/>
                <a:gd name="T16" fmla="*/ 233 w 334"/>
                <a:gd name="T17" fmla="*/ 109 h 205"/>
                <a:gd name="T18" fmla="*/ 235 w 334"/>
                <a:gd name="T19" fmla="*/ 113 h 205"/>
                <a:gd name="T20" fmla="*/ 262 w 334"/>
                <a:gd name="T21" fmla="*/ 98 h 205"/>
                <a:gd name="T22" fmla="*/ 301 w 334"/>
                <a:gd name="T23" fmla="*/ 78 h 205"/>
                <a:gd name="T24" fmla="*/ 329 w 334"/>
                <a:gd name="T25" fmla="*/ 49 h 205"/>
                <a:gd name="T26" fmla="*/ 331 w 334"/>
                <a:gd name="T27" fmla="*/ 36 h 205"/>
                <a:gd name="T28" fmla="*/ 306 w 334"/>
                <a:gd name="T29" fmla="*/ 46 h 205"/>
                <a:gd name="T30" fmla="*/ 273 w 334"/>
                <a:gd name="T31" fmla="*/ 59 h 205"/>
                <a:gd name="T32" fmla="*/ 182 w 334"/>
                <a:gd name="T33" fmla="*/ 9 h 205"/>
                <a:gd name="T34" fmla="*/ 166 w 334"/>
                <a:gd name="T35" fmla="*/ 0 h 205"/>
                <a:gd name="T36" fmla="*/ 119 w 334"/>
                <a:gd name="T37" fmla="*/ 4 h 205"/>
                <a:gd name="T38" fmla="*/ 110 w 334"/>
                <a:gd name="T39" fmla="*/ 14 h 205"/>
                <a:gd name="T40" fmla="*/ 105 w 334"/>
                <a:gd name="T41" fmla="*/ 30 h 205"/>
                <a:gd name="T42" fmla="*/ 110 w 334"/>
                <a:gd name="T43" fmla="*/ 49 h 205"/>
                <a:gd name="T44" fmla="*/ 105 w 334"/>
                <a:gd name="T45" fmla="*/ 59 h 205"/>
                <a:gd name="T46" fmla="*/ 96 w 334"/>
                <a:gd name="T47" fmla="*/ 52 h 205"/>
                <a:gd name="T48" fmla="*/ 87 w 334"/>
                <a:gd name="T49" fmla="*/ 50 h 205"/>
                <a:gd name="T50" fmla="*/ 72 w 334"/>
                <a:gd name="T51" fmla="*/ 45 h 205"/>
                <a:gd name="T52" fmla="*/ 47 w 334"/>
                <a:gd name="T53" fmla="*/ 31 h 205"/>
                <a:gd name="T54" fmla="*/ 43 w 334"/>
                <a:gd name="T55" fmla="*/ 30 h 205"/>
                <a:gd name="T56" fmla="*/ 44 w 334"/>
                <a:gd name="T57" fmla="*/ 33 h 205"/>
                <a:gd name="T58" fmla="*/ 49 w 334"/>
                <a:gd name="T59" fmla="*/ 51 h 205"/>
                <a:gd name="T60" fmla="*/ 45 w 334"/>
                <a:gd name="T61" fmla="*/ 67 h 205"/>
                <a:gd name="T62" fmla="*/ 48 w 334"/>
                <a:gd name="T63" fmla="*/ 73 h 205"/>
                <a:gd name="T64" fmla="*/ 38 w 334"/>
                <a:gd name="T65" fmla="*/ 79 h 205"/>
                <a:gd name="T66" fmla="*/ 42 w 334"/>
                <a:gd name="T67" fmla="*/ 101 h 205"/>
                <a:gd name="T68" fmla="*/ 51 w 334"/>
                <a:gd name="T69" fmla="*/ 92 h 205"/>
                <a:gd name="T70" fmla="*/ 54 w 334"/>
                <a:gd name="T71" fmla="*/ 113 h 205"/>
                <a:gd name="T72" fmla="*/ 42 w 334"/>
                <a:gd name="T73" fmla="*/ 122 h 205"/>
                <a:gd name="T74" fmla="*/ 41 w 334"/>
                <a:gd name="T75" fmla="*/ 127 h 205"/>
                <a:gd name="T76" fmla="*/ 39 w 334"/>
                <a:gd name="T77" fmla="*/ 137 h 205"/>
                <a:gd name="T78" fmla="*/ 9 w 334"/>
                <a:gd name="T79" fmla="*/ 157 h 205"/>
                <a:gd name="T80" fmla="*/ 2 w 334"/>
                <a:gd name="T81" fmla="*/ 170 h 205"/>
                <a:gd name="T82" fmla="*/ 3 w 334"/>
                <a:gd name="T83" fmla="*/ 177 h 205"/>
                <a:gd name="T84" fmla="*/ 5 w 334"/>
                <a:gd name="T85" fmla="*/ 179 h 205"/>
                <a:gd name="T86" fmla="*/ 4 w 334"/>
                <a:gd name="T87" fmla="*/ 193 h 205"/>
                <a:gd name="T88" fmla="*/ 12 w 334"/>
                <a:gd name="T89" fmla="*/ 195 h 205"/>
                <a:gd name="T90" fmla="*/ 27 w 334"/>
                <a:gd name="T91" fmla="*/ 189 h 205"/>
                <a:gd name="T92" fmla="*/ 36 w 334"/>
                <a:gd name="T93" fmla="*/ 189 h 205"/>
                <a:gd name="T94" fmla="*/ 40 w 334"/>
                <a:gd name="T95" fmla="*/ 188 h 205"/>
                <a:gd name="T96" fmla="*/ 43 w 334"/>
                <a:gd name="T97" fmla="*/ 195 h 205"/>
                <a:gd name="T98" fmla="*/ 54 w 334"/>
                <a:gd name="T99" fmla="*/ 190 h 205"/>
                <a:gd name="T100" fmla="*/ 60 w 334"/>
                <a:gd name="T101" fmla="*/ 187 h 205"/>
                <a:gd name="T102" fmla="*/ 58 w 334"/>
                <a:gd name="T103" fmla="*/ 176 h 205"/>
                <a:gd name="T104" fmla="*/ 63 w 334"/>
                <a:gd name="T105" fmla="*/ 174 h 205"/>
                <a:gd name="T106" fmla="*/ 69 w 334"/>
                <a:gd name="T107" fmla="*/ 174 h 205"/>
                <a:gd name="T108" fmla="*/ 77 w 334"/>
                <a:gd name="T109" fmla="*/ 174 h 205"/>
                <a:gd name="T110" fmla="*/ 86 w 334"/>
                <a:gd name="T111" fmla="*/ 1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4" h="205">
                  <a:moveTo>
                    <a:pt x="89" y="186"/>
                  </a:moveTo>
                  <a:cubicBezTo>
                    <a:pt x="92" y="186"/>
                    <a:pt x="94" y="188"/>
                    <a:pt x="96" y="190"/>
                  </a:cubicBezTo>
                  <a:cubicBezTo>
                    <a:pt x="98" y="193"/>
                    <a:pt x="100" y="195"/>
                    <a:pt x="103" y="195"/>
                  </a:cubicBezTo>
                  <a:lnTo>
                    <a:pt x="125" y="195"/>
                  </a:lnTo>
                  <a:cubicBezTo>
                    <a:pt x="127" y="195"/>
                    <a:pt x="128" y="194"/>
                    <a:pt x="129" y="193"/>
                  </a:cubicBezTo>
                  <a:cubicBezTo>
                    <a:pt x="130" y="193"/>
                    <a:pt x="132" y="192"/>
                    <a:pt x="134" y="192"/>
                  </a:cubicBezTo>
                  <a:cubicBezTo>
                    <a:pt x="141" y="192"/>
                    <a:pt x="146" y="195"/>
                    <a:pt x="151" y="198"/>
                  </a:cubicBezTo>
                  <a:cubicBezTo>
                    <a:pt x="156" y="201"/>
                    <a:pt x="161" y="205"/>
                    <a:pt x="169" y="205"/>
                  </a:cubicBezTo>
                  <a:cubicBezTo>
                    <a:pt x="172" y="205"/>
                    <a:pt x="174" y="204"/>
                    <a:pt x="177" y="204"/>
                  </a:cubicBezTo>
                  <a:lnTo>
                    <a:pt x="180" y="195"/>
                  </a:lnTo>
                  <a:cubicBezTo>
                    <a:pt x="180" y="192"/>
                    <a:pt x="182" y="189"/>
                    <a:pt x="184" y="187"/>
                  </a:cubicBezTo>
                  <a:cubicBezTo>
                    <a:pt x="186" y="185"/>
                    <a:pt x="187" y="184"/>
                    <a:pt x="187" y="182"/>
                  </a:cubicBezTo>
                  <a:cubicBezTo>
                    <a:pt x="189" y="178"/>
                    <a:pt x="190" y="173"/>
                    <a:pt x="191" y="169"/>
                  </a:cubicBezTo>
                  <a:cubicBezTo>
                    <a:pt x="193" y="162"/>
                    <a:pt x="194" y="155"/>
                    <a:pt x="199" y="149"/>
                  </a:cubicBezTo>
                  <a:cubicBezTo>
                    <a:pt x="200" y="148"/>
                    <a:pt x="202" y="146"/>
                    <a:pt x="204" y="144"/>
                  </a:cubicBezTo>
                  <a:cubicBezTo>
                    <a:pt x="206" y="142"/>
                    <a:pt x="211" y="137"/>
                    <a:pt x="211" y="135"/>
                  </a:cubicBezTo>
                  <a:cubicBezTo>
                    <a:pt x="213" y="124"/>
                    <a:pt x="216" y="109"/>
                    <a:pt x="229" y="109"/>
                  </a:cubicBezTo>
                  <a:lnTo>
                    <a:pt x="233" y="109"/>
                  </a:lnTo>
                  <a:cubicBezTo>
                    <a:pt x="234" y="109"/>
                    <a:pt x="234" y="110"/>
                    <a:pt x="234" y="110"/>
                  </a:cubicBezTo>
                  <a:cubicBezTo>
                    <a:pt x="234" y="111"/>
                    <a:pt x="235" y="112"/>
                    <a:pt x="235" y="113"/>
                  </a:cubicBezTo>
                  <a:cubicBezTo>
                    <a:pt x="241" y="113"/>
                    <a:pt x="245" y="109"/>
                    <a:pt x="249" y="106"/>
                  </a:cubicBezTo>
                  <a:cubicBezTo>
                    <a:pt x="253" y="103"/>
                    <a:pt x="257" y="99"/>
                    <a:pt x="262" y="98"/>
                  </a:cubicBezTo>
                  <a:cubicBezTo>
                    <a:pt x="268" y="96"/>
                    <a:pt x="273" y="93"/>
                    <a:pt x="279" y="89"/>
                  </a:cubicBezTo>
                  <a:cubicBezTo>
                    <a:pt x="285" y="85"/>
                    <a:pt x="291" y="81"/>
                    <a:pt x="301" y="78"/>
                  </a:cubicBezTo>
                  <a:cubicBezTo>
                    <a:pt x="308" y="76"/>
                    <a:pt x="332" y="68"/>
                    <a:pt x="332" y="54"/>
                  </a:cubicBezTo>
                  <a:cubicBezTo>
                    <a:pt x="332" y="52"/>
                    <a:pt x="331" y="50"/>
                    <a:pt x="329" y="49"/>
                  </a:cubicBezTo>
                  <a:cubicBezTo>
                    <a:pt x="328" y="47"/>
                    <a:pt x="327" y="46"/>
                    <a:pt x="327" y="44"/>
                  </a:cubicBezTo>
                  <a:cubicBezTo>
                    <a:pt x="327" y="40"/>
                    <a:pt x="329" y="38"/>
                    <a:pt x="331" y="36"/>
                  </a:cubicBezTo>
                  <a:cubicBezTo>
                    <a:pt x="332" y="35"/>
                    <a:pt x="333" y="34"/>
                    <a:pt x="334" y="32"/>
                  </a:cubicBezTo>
                  <a:cubicBezTo>
                    <a:pt x="322" y="33"/>
                    <a:pt x="314" y="39"/>
                    <a:pt x="306" y="46"/>
                  </a:cubicBezTo>
                  <a:cubicBezTo>
                    <a:pt x="297" y="53"/>
                    <a:pt x="289" y="60"/>
                    <a:pt x="277" y="60"/>
                  </a:cubicBezTo>
                  <a:cubicBezTo>
                    <a:pt x="276" y="60"/>
                    <a:pt x="275" y="60"/>
                    <a:pt x="273" y="59"/>
                  </a:cubicBezTo>
                  <a:cubicBezTo>
                    <a:pt x="268" y="58"/>
                    <a:pt x="212" y="31"/>
                    <a:pt x="192" y="19"/>
                  </a:cubicBezTo>
                  <a:cubicBezTo>
                    <a:pt x="188" y="17"/>
                    <a:pt x="185" y="13"/>
                    <a:pt x="182" y="9"/>
                  </a:cubicBezTo>
                  <a:cubicBezTo>
                    <a:pt x="177" y="4"/>
                    <a:pt x="174" y="0"/>
                    <a:pt x="169" y="0"/>
                  </a:cubicBezTo>
                  <a:cubicBezTo>
                    <a:pt x="168" y="0"/>
                    <a:pt x="167" y="0"/>
                    <a:pt x="166" y="0"/>
                  </a:cubicBezTo>
                  <a:cubicBezTo>
                    <a:pt x="154" y="5"/>
                    <a:pt x="142" y="5"/>
                    <a:pt x="127" y="5"/>
                  </a:cubicBezTo>
                  <a:cubicBezTo>
                    <a:pt x="123" y="5"/>
                    <a:pt x="121" y="4"/>
                    <a:pt x="119" y="4"/>
                  </a:cubicBezTo>
                  <a:lnTo>
                    <a:pt x="118" y="4"/>
                  </a:lnTo>
                  <a:cubicBezTo>
                    <a:pt x="116" y="8"/>
                    <a:pt x="113" y="11"/>
                    <a:pt x="110" y="14"/>
                  </a:cubicBezTo>
                  <a:cubicBezTo>
                    <a:pt x="106" y="18"/>
                    <a:pt x="103" y="21"/>
                    <a:pt x="103" y="27"/>
                  </a:cubicBezTo>
                  <a:cubicBezTo>
                    <a:pt x="103" y="29"/>
                    <a:pt x="104" y="30"/>
                    <a:pt x="105" y="30"/>
                  </a:cubicBezTo>
                  <a:cubicBezTo>
                    <a:pt x="106" y="31"/>
                    <a:pt x="108" y="31"/>
                    <a:pt x="108" y="34"/>
                  </a:cubicBezTo>
                  <a:cubicBezTo>
                    <a:pt x="110" y="39"/>
                    <a:pt x="110" y="45"/>
                    <a:pt x="110" y="49"/>
                  </a:cubicBezTo>
                  <a:cubicBezTo>
                    <a:pt x="110" y="50"/>
                    <a:pt x="110" y="52"/>
                    <a:pt x="110" y="53"/>
                  </a:cubicBezTo>
                  <a:cubicBezTo>
                    <a:pt x="110" y="58"/>
                    <a:pt x="107" y="59"/>
                    <a:pt x="105" y="59"/>
                  </a:cubicBezTo>
                  <a:cubicBezTo>
                    <a:pt x="100" y="59"/>
                    <a:pt x="98" y="56"/>
                    <a:pt x="97" y="54"/>
                  </a:cubicBezTo>
                  <a:cubicBezTo>
                    <a:pt x="96" y="53"/>
                    <a:pt x="96" y="52"/>
                    <a:pt x="96" y="52"/>
                  </a:cubicBezTo>
                  <a:cubicBezTo>
                    <a:pt x="95" y="53"/>
                    <a:pt x="93" y="54"/>
                    <a:pt x="92" y="54"/>
                  </a:cubicBezTo>
                  <a:cubicBezTo>
                    <a:pt x="90" y="54"/>
                    <a:pt x="88" y="52"/>
                    <a:pt x="87" y="50"/>
                  </a:cubicBezTo>
                  <a:lnTo>
                    <a:pt x="80" y="50"/>
                  </a:lnTo>
                  <a:cubicBezTo>
                    <a:pt x="74" y="50"/>
                    <a:pt x="73" y="48"/>
                    <a:pt x="72" y="45"/>
                  </a:cubicBezTo>
                  <a:cubicBezTo>
                    <a:pt x="71" y="44"/>
                    <a:pt x="71" y="43"/>
                    <a:pt x="69" y="42"/>
                  </a:cubicBezTo>
                  <a:cubicBezTo>
                    <a:pt x="62" y="37"/>
                    <a:pt x="55" y="34"/>
                    <a:pt x="47" y="31"/>
                  </a:cubicBezTo>
                  <a:cubicBezTo>
                    <a:pt x="46" y="31"/>
                    <a:pt x="45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4" y="31"/>
                    <a:pt x="44" y="33"/>
                  </a:cubicBezTo>
                  <a:cubicBezTo>
                    <a:pt x="44" y="35"/>
                    <a:pt x="45" y="37"/>
                    <a:pt x="46" y="39"/>
                  </a:cubicBezTo>
                  <a:cubicBezTo>
                    <a:pt x="48" y="42"/>
                    <a:pt x="49" y="46"/>
                    <a:pt x="49" y="51"/>
                  </a:cubicBezTo>
                  <a:cubicBezTo>
                    <a:pt x="49" y="55"/>
                    <a:pt x="48" y="58"/>
                    <a:pt x="47" y="60"/>
                  </a:cubicBezTo>
                  <a:cubicBezTo>
                    <a:pt x="46" y="62"/>
                    <a:pt x="45" y="64"/>
                    <a:pt x="45" y="67"/>
                  </a:cubicBezTo>
                  <a:cubicBezTo>
                    <a:pt x="45" y="68"/>
                    <a:pt x="46" y="69"/>
                    <a:pt x="47" y="70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7"/>
                    <a:pt x="43" y="78"/>
                    <a:pt x="40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5" y="80"/>
                    <a:pt x="29" y="90"/>
                    <a:pt x="29" y="95"/>
                  </a:cubicBezTo>
                  <a:cubicBezTo>
                    <a:pt x="29" y="97"/>
                    <a:pt x="37" y="101"/>
                    <a:pt x="42" y="101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5"/>
                    <a:pt x="48" y="92"/>
                    <a:pt x="51" y="92"/>
                  </a:cubicBezTo>
                  <a:cubicBezTo>
                    <a:pt x="56" y="92"/>
                    <a:pt x="64" y="98"/>
                    <a:pt x="64" y="102"/>
                  </a:cubicBezTo>
                  <a:cubicBezTo>
                    <a:pt x="64" y="105"/>
                    <a:pt x="60" y="108"/>
                    <a:pt x="54" y="113"/>
                  </a:cubicBezTo>
                  <a:cubicBezTo>
                    <a:pt x="51" y="115"/>
                    <a:pt x="48" y="117"/>
                    <a:pt x="47" y="119"/>
                  </a:cubicBezTo>
                  <a:cubicBezTo>
                    <a:pt x="46" y="120"/>
                    <a:pt x="44" y="121"/>
                    <a:pt x="42" y="122"/>
                  </a:cubicBezTo>
                  <a:cubicBezTo>
                    <a:pt x="41" y="123"/>
                    <a:pt x="40" y="123"/>
                    <a:pt x="40" y="124"/>
                  </a:cubicBezTo>
                  <a:cubicBezTo>
                    <a:pt x="39" y="124"/>
                    <a:pt x="40" y="126"/>
                    <a:pt x="41" y="127"/>
                  </a:cubicBezTo>
                  <a:cubicBezTo>
                    <a:pt x="42" y="129"/>
                    <a:pt x="43" y="132"/>
                    <a:pt x="42" y="134"/>
                  </a:cubicBezTo>
                  <a:cubicBezTo>
                    <a:pt x="42" y="135"/>
                    <a:pt x="41" y="136"/>
                    <a:pt x="39" y="137"/>
                  </a:cubicBezTo>
                  <a:cubicBezTo>
                    <a:pt x="35" y="139"/>
                    <a:pt x="27" y="141"/>
                    <a:pt x="22" y="141"/>
                  </a:cubicBezTo>
                  <a:cubicBezTo>
                    <a:pt x="13" y="141"/>
                    <a:pt x="11" y="149"/>
                    <a:pt x="9" y="157"/>
                  </a:cubicBezTo>
                  <a:cubicBezTo>
                    <a:pt x="8" y="161"/>
                    <a:pt x="7" y="164"/>
                    <a:pt x="5" y="167"/>
                  </a:cubicBezTo>
                  <a:cubicBezTo>
                    <a:pt x="4" y="168"/>
                    <a:pt x="3" y="169"/>
                    <a:pt x="2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6"/>
                    <a:pt x="1" y="176"/>
                    <a:pt x="3" y="177"/>
                  </a:cubicBezTo>
                  <a:cubicBezTo>
                    <a:pt x="4" y="177"/>
                    <a:pt x="4" y="177"/>
                    <a:pt x="5" y="178"/>
                  </a:cubicBezTo>
                  <a:cubicBezTo>
                    <a:pt x="5" y="178"/>
                    <a:pt x="5" y="179"/>
                    <a:pt x="5" y="179"/>
                  </a:cubicBezTo>
                  <a:lnTo>
                    <a:pt x="2" y="188"/>
                  </a:lnTo>
                  <a:cubicBezTo>
                    <a:pt x="3" y="189"/>
                    <a:pt x="4" y="191"/>
                    <a:pt x="4" y="193"/>
                  </a:cubicBezTo>
                  <a:cubicBezTo>
                    <a:pt x="5" y="196"/>
                    <a:pt x="6" y="198"/>
                    <a:pt x="8" y="198"/>
                  </a:cubicBezTo>
                  <a:cubicBezTo>
                    <a:pt x="10" y="198"/>
                    <a:pt x="11" y="196"/>
                    <a:pt x="12" y="195"/>
                  </a:cubicBezTo>
                  <a:cubicBezTo>
                    <a:pt x="14" y="192"/>
                    <a:pt x="17" y="189"/>
                    <a:pt x="22" y="189"/>
                  </a:cubicBezTo>
                  <a:cubicBezTo>
                    <a:pt x="24" y="189"/>
                    <a:pt x="25" y="189"/>
                    <a:pt x="27" y="189"/>
                  </a:cubicBezTo>
                  <a:cubicBezTo>
                    <a:pt x="28" y="190"/>
                    <a:pt x="30" y="190"/>
                    <a:pt x="32" y="190"/>
                  </a:cubicBezTo>
                  <a:cubicBezTo>
                    <a:pt x="34" y="190"/>
                    <a:pt x="35" y="190"/>
                    <a:pt x="36" y="189"/>
                  </a:cubicBezTo>
                  <a:cubicBezTo>
                    <a:pt x="37" y="189"/>
                    <a:pt x="38" y="188"/>
                    <a:pt x="39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9"/>
                    <a:pt x="41" y="189"/>
                  </a:cubicBezTo>
                  <a:cubicBezTo>
                    <a:pt x="41" y="190"/>
                    <a:pt x="41" y="195"/>
                    <a:pt x="43" y="195"/>
                  </a:cubicBezTo>
                  <a:cubicBezTo>
                    <a:pt x="45" y="195"/>
                    <a:pt x="46" y="194"/>
                    <a:pt x="47" y="193"/>
                  </a:cubicBezTo>
                  <a:cubicBezTo>
                    <a:pt x="49" y="192"/>
                    <a:pt x="51" y="190"/>
                    <a:pt x="54" y="190"/>
                  </a:cubicBezTo>
                  <a:lnTo>
                    <a:pt x="56" y="190"/>
                  </a:lnTo>
                  <a:cubicBezTo>
                    <a:pt x="56" y="190"/>
                    <a:pt x="60" y="190"/>
                    <a:pt x="60" y="187"/>
                  </a:cubicBezTo>
                  <a:cubicBezTo>
                    <a:pt x="60" y="185"/>
                    <a:pt x="59" y="183"/>
                    <a:pt x="59" y="181"/>
                  </a:cubicBezTo>
                  <a:cubicBezTo>
                    <a:pt x="58" y="180"/>
                    <a:pt x="58" y="178"/>
                    <a:pt x="58" y="176"/>
                  </a:cubicBezTo>
                  <a:cubicBezTo>
                    <a:pt x="58" y="175"/>
                    <a:pt x="58" y="174"/>
                    <a:pt x="60" y="174"/>
                  </a:cubicBezTo>
                  <a:cubicBezTo>
                    <a:pt x="61" y="174"/>
                    <a:pt x="62" y="174"/>
                    <a:pt x="63" y="174"/>
                  </a:cubicBezTo>
                  <a:cubicBezTo>
                    <a:pt x="64" y="174"/>
                    <a:pt x="64" y="174"/>
                    <a:pt x="65" y="174"/>
                  </a:cubicBezTo>
                  <a:lnTo>
                    <a:pt x="69" y="174"/>
                  </a:lnTo>
                  <a:cubicBezTo>
                    <a:pt x="70" y="174"/>
                    <a:pt x="71" y="174"/>
                    <a:pt x="73" y="174"/>
                  </a:cubicBezTo>
                  <a:cubicBezTo>
                    <a:pt x="74" y="174"/>
                    <a:pt x="76" y="174"/>
                    <a:pt x="77" y="174"/>
                  </a:cubicBezTo>
                  <a:cubicBezTo>
                    <a:pt x="79" y="174"/>
                    <a:pt x="86" y="174"/>
                    <a:pt x="86" y="182"/>
                  </a:cubicBezTo>
                  <a:cubicBezTo>
                    <a:pt x="86" y="185"/>
                    <a:pt x="86" y="186"/>
                    <a:pt x="86" y="186"/>
                  </a:cubicBezTo>
                  <a:lnTo>
                    <a:pt x="8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4" name="Freeform 1157"/>
            <p:cNvSpPr>
              <a:spLocks/>
            </p:cNvSpPr>
            <p:nvPr/>
          </p:nvSpPr>
          <p:spPr bwMode="auto">
            <a:xfrm>
              <a:off x="7986491" y="4670084"/>
              <a:ext cx="50746" cy="35710"/>
            </a:xfrm>
            <a:custGeom>
              <a:avLst/>
              <a:gdLst>
                <a:gd name="T0" fmla="*/ 48 w 117"/>
                <a:gd name="T1" fmla="*/ 81 h 82"/>
                <a:gd name="T2" fmla="*/ 52 w 117"/>
                <a:gd name="T3" fmla="*/ 79 h 82"/>
                <a:gd name="T4" fmla="*/ 58 w 117"/>
                <a:gd name="T5" fmla="*/ 76 h 82"/>
                <a:gd name="T6" fmla="*/ 66 w 117"/>
                <a:gd name="T7" fmla="*/ 81 h 82"/>
                <a:gd name="T8" fmla="*/ 66 w 117"/>
                <a:gd name="T9" fmla="*/ 82 h 82"/>
                <a:gd name="T10" fmla="*/ 71 w 117"/>
                <a:gd name="T11" fmla="*/ 80 h 82"/>
                <a:gd name="T12" fmla="*/ 101 w 117"/>
                <a:gd name="T13" fmla="*/ 80 h 82"/>
                <a:gd name="T14" fmla="*/ 106 w 117"/>
                <a:gd name="T15" fmla="*/ 76 h 82"/>
                <a:gd name="T16" fmla="*/ 106 w 117"/>
                <a:gd name="T17" fmla="*/ 75 h 82"/>
                <a:gd name="T18" fmla="*/ 107 w 117"/>
                <a:gd name="T19" fmla="*/ 75 h 82"/>
                <a:gd name="T20" fmla="*/ 116 w 117"/>
                <a:gd name="T21" fmla="*/ 74 h 82"/>
                <a:gd name="T22" fmla="*/ 117 w 117"/>
                <a:gd name="T23" fmla="*/ 74 h 82"/>
                <a:gd name="T24" fmla="*/ 117 w 117"/>
                <a:gd name="T25" fmla="*/ 74 h 82"/>
                <a:gd name="T26" fmla="*/ 114 w 117"/>
                <a:gd name="T27" fmla="*/ 65 h 82"/>
                <a:gd name="T28" fmla="*/ 113 w 117"/>
                <a:gd name="T29" fmla="*/ 60 h 82"/>
                <a:gd name="T30" fmla="*/ 110 w 117"/>
                <a:gd name="T31" fmla="*/ 59 h 82"/>
                <a:gd name="T32" fmla="*/ 104 w 117"/>
                <a:gd name="T33" fmla="*/ 55 h 82"/>
                <a:gd name="T34" fmla="*/ 102 w 117"/>
                <a:gd name="T35" fmla="*/ 50 h 82"/>
                <a:gd name="T36" fmla="*/ 95 w 117"/>
                <a:gd name="T37" fmla="*/ 41 h 82"/>
                <a:gd name="T38" fmla="*/ 89 w 117"/>
                <a:gd name="T39" fmla="*/ 40 h 82"/>
                <a:gd name="T40" fmla="*/ 87 w 117"/>
                <a:gd name="T41" fmla="*/ 40 h 82"/>
                <a:gd name="T42" fmla="*/ 79 w 117"/>
                <a:gd name="T43" fmla="*/ 38 h 82"/>
                <a:gd name="T44" fmla="*/ 77 w 117"/>
                <a:gd name="T45" fmla="*/ 32 h 82"/>
                <a:gd name="T46" fmla="*/ 77 w 117"/>
                <a:gd name="T47" fmla="*/ 29 h 82"/>
                <a:gd name="T48" fmla="*/ 73 w 117"/>
                <a:gd name="T49" fmla="*/ 24 h 82"/>
                <a:gd name="T50" fmla="*/ 70 w 117"/>
                <a:gd name="T51" fmla="*/ 17 h 82"/>
                <a:gd name="T52" fmla="*/ 70 w 117"/>
                <a:gd name="T53" fmla="*/ 8 h 82"/>
                <a:gd name="T54" fmla="*/ 70 w 117"/>
                <a:gd name="T55" fmla="*/ 8 h 82"/>
                <a:gd name="T56" fmla="*/ 65 w 117"/>
                <a:gd name="T57" fmla="*/ 7 h 82"/>
                <a:gd name="T58" fmla="*/ 61 w 117"/>
                <a:gd name="T59" fmla="*/ 9 h 82"/>
                <a:gd name="T60" fmla="*/ 56 w 117"/>
                <a:gd name="T61" fmla="*/ 12 h 82"/>
                <a:gd name="T62" fmla="*/ 44 w 117"/>
                <a:gd name="T63" fmla="*/ 7 h 82"/>
                <a:gd name="T64" fmla="*/ 29 w 117"/>
                <a:gd name="T65" fmla="*/ 0 h 82"/>
                <a:gd name="T66" fmla="*/ 25 w 117"/>
                <a:gd name="T67" fmla="*/ 2 h 82"/>
                <a:gd name="T68" fmla="*/ 18 w 117"/>
                <a:gd name="T69" fmla="*/ 5 h 82"/>
                <a:gd name="T70" fmla="*/ 18 w 117"/>
                <a:gd name="T71" fmla="*/ 5 h 82"/>
                <a:gd name="T72" fmla="*/ 19 w 117"/>
                <a:gd name="T73" fmla="*/ 20 h 82"/>
                <a:gd name="T74" fmla="*/ 9 w 117"/>
                <a:gd name="T75" fmla="*/ 38 h 82"/>
                <a:gd name="T76" fmla="*/ 0 w 117"/>
                <a:gd name="T77" fmla="*/ 50 h 82"/>
                <a:gd name="T78" fmla="*/ 6 w 117"/>
                <a:gd name="T79" fmla="*/ 50 h 82"/>
                <a:gd name="T80" fmla="*/ 7 w 117"/>
                <a:gd name="T81" fmla="*/ 49 h 82"/>
                <a:gd name="T82" fmla="*/ 7 w 117"/>
                <a:gd name="T83" fmla="*/ 51 h 82"/>
                <a:gd name="T84" fmla="*/ 9 w 117"/>
                <a:gd name="T85" fmla="*/ 55 h 82"/>
                <a:gd name="T86" fmla="*/ 13 w 117"/>
                <a:gd name="T87" fmla="*/ 56 h 82"/>
                <a:gd name="T88" fmla="*/ 17 w 117"/>
                <a:gd name="T89" fmla="*/ 55 h 82"/>
                <a:gd name="T90" fmla="*/ 17 w 117"/>
                <a:gd name="T91" fmla="*/ 61 h 82"/>
                <a:gd name="T92" fmla="*/ 16 w 117"/>
                <a:gd name="T93" fmla="*/ 68 h 82"/>
                <a:gd name="T94" fmla="*/ 14 w 117"/>
                <a:gd name="T95" fmla="*/ 70 h 82"/>
                <a:gd name="T96" fmla="*/ 15 w 117"/>
                <a:gd name="T97" fmla="*/ 74 h 82"/>
                <a:gd name="T98" fmla="*/ 25 w 117"/>
                <a:gd name="T99" fmla="*/ 77 h 82"/>
                <a:gd name="T100" fmla="*/ 35 w 117"/>
                <a:gd name="T101" fmla="*/ 80 h 82"/>
                <a:gd name="T102" fmla="*/ 40 w 117"/>
                <a:gd name="T103" fmla="*/ 79 h 82"/>
                <a:gd name="T104" fmla="*/ 40 w 117"/>
                <a:gd name="T105" fmla="*/ 79 h 82"/>
                <a:gd name="T106" fmla="*/ 47 w 117"/>
                <a:gd name="T107" fmla="*/ 79 h 82"/>
                <a:gd name="T108" fmla="*/ 47 w 117"/>
                <a:gd name="T109" fmla="*/ 80 h 82"/>
                <a:gd name="T110" fmla="*/ 48 w 117"/>
                <a:gd name="T11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82">
                  <a:moveTo>
                    <a:pt x="48" y="81"/>
                  </a:moveTo>
                  <a:cubicBezTo>
                    <a:pt x="49" y="81"/>
                    <a:pt x="51" y="80"/>
                    <a:pt x="52" y="79"/>
                  </a:cubicBezTo>
                  <a:cubicBezTo>
                    <a:pt x="54" y="77"/>
                    <a:pt x="56" y="76"/>
                    <a:pt x="58" y="76"/>
                  </a:cubicBezTo>
                  <a:cubicBezTo>
                    <a:pt x="62" y="76"/>
                    <a:pt x="64" y="79"/>
                    <a:pt x="66" y="81"/>
                  </a:cubicBezTo>
                  <a:cubicBezTo>
                    <a:pt x="66" y="81"/>
                    <a:pt x="66" y="81"/>
                    <a:pt x="66" y="82"/>
                  </a:cubicBezTo>
                  <a:cubicBezTo>
                    <a:pt x="67" y="81"/>
                    <a:pt x="69" y="80"/>
                    <a:pt x="71" y="80"/>
                  </a:cubicBezTo>
                  <a:lnTo>
                    <a:pt x="101" y="80"/>
                  </a:lnTo>
                  <a:cubicBezTo>
                    <a:pt x="104" y="80"/>
                    <a:pt x="105" y="79"/>
                    <a:pt x="106" y="76"/>
                  </a:cubicBezTo>
                  <a:lnTo>
                    <a:pt x="106" y="75"/>
                  </a:lnTo>
                  <a:lnTo>
                    <a:pt x="107" y="75"/>
                  </a:lnTo>
                  <a:cubicBezTo>
                    <a:pt x="111" y="76"/>
                    <a:pt x="113" y="76"/>
                    <a:pt x="116" y="74"/>
                  </a:cubicBezTo>
                  <a:cubicBezTo>
                    <a:pt x="116" y="74"/>
                    <a:pt x="116" y="74"/>
                    <a:pt x="117" y="74"/>
                  </a:cubicBezTo>
                  <a:lnTo>
                    <a:pt x="117" y="74"/>
                  </a:lnTo>
                  <a:cubicBezTo>
                    <a:pt x="114" y="72"/>
                    <a:pt x="114" y="68"/>
                    <a:pt x="114" y="65"/>
                  </a:cubicBezTo>
                  <a:cubicBezTo>
                    <a:pt x="114" y="63"/>
                    <a:pt x="113" y="61"/>
                    <a:pt x="113" y="60"/>
                  </a:cubicBezTo>
                  <a:cubicBezTo>
                    <a:pt x="112" y="60"/>
                    <a:pt x="111" y="59"/>
                    <a:pt x="110" y="59"/>
                  </a:cubicBezTo>
                  <a:cubicBezTo>
                    <a:pt x="108" y="58"/>
                    <a:pt x="106" y="57"/>
                    <a:pt x="104" y="55"/>
                  </a:cubicBezTo>
                  <a:cubicBezTo>
                    <a:pt x="103" y="53"/>
                    <a:pt x="102" y="52"/>
                    <a:pt x="102" y="50"/>
                  </a:cubicBezTo>
                  <a:cubicBezTo>
                    <a:pt x="100" y="46"/>
                    <a:pt x="98" y="43"/>
                    <a:pt x="95" y="41"/>
                  </a:cubicBezTo>
                  <a:cubicBezTo>
                    <a:pt x="92" y="40"/>
                    <a:pt x="90" y="40"/>
                    <a:pt x="89" y="40"/>
                  </a:cubicBezTo>
                  <a:lnTo>
                    <a:pt x="87" y="40"/>
                  </a:lnTo>
                  <a:cubicBezTo>
                    <a:pt x="84" y="40"/>
                    <a:pt x="82" y="40"/>
                    <a:pt x="79" y="38"/>
                  </a:cubicBezTo>
                  <a:cubicBezTo>
                    <a:pt x="76" y="37"/>
                    <a:pt x="77" y="34"/>
                    <a:pt x="77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5" y="26"/>
                    <a:pt x="74" y="25"/>
                    <a:pt x="73" y="24"/>
                  </a:cubicBezTo>
                  <a:cubicBezTo>
                    <a:pt x="72" y="23"/>
                    <a:pt x="70" y="21"/>
                    <a:pt x="70" y="17"/>
                  </a:cubicBezTo>
                  <a:lnTo>
                    <a:pt x="70" y="8"/>
                  </a:ln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7"/>
                    <a:pt x="65" y="7"/>
                  </a:cubicBezTo>
                  <a:cubicBezTo>
                    <a:pt x="64" y="7"/>
                    <a:pt x="63" y="8"/>
                    <a:pt x="61" y="9"/>
                  </a:cubicBezTo>
                  <a:cubicBezTo>
                    <a:pt x="60" y="10"/>
                    <a:pt x="58" y="12"/>
                    <a:pt x="56" y="12"/>
                  </a:cubicBezTo>
                  <a:cubicBezTo>
                    <a:pt x="53" y="12"/>
                    <a:pt x="49" y="10"/>
                    <a:pt x="44" y="7"/>
                  </a:cubicBezTo>
                  <a:cubicBezTo>
                    <a:pt x="39" y="3"/>
                    <a:pt x="33" y="0"/>
                    <a:pt x="29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4" y="3"/>
                    <a:pt x="22" y="5"/>
                    <a:pt x="18" y="5"/>
                  </a:cubicBezTo>
                  <a:lnTo>
                    <a:pt x="18" y="5"/>
                  </a:lnTo>
                  <a:cubicBezTo>
                    <a:pt x="18" y="10"/>
                    <a:pt x="19" y="15"/>
                    <a:pt x="19" y="20"/>
                  </a:cubicBezTo>
                  <a:cubicBezTo>
                    <a:pt x="19" y="28"/>
                    <a:pt x="14" y="33"/>
                    <a:pt x="9" y="38"/>
                  </a:cubicBezTo>
                  <a:cubicBezTo>
                    <a:pt x="5" y="42"/>
                    <a:pt x="2" y="45"/>
                    <a:pt x="0" y="50"/>
                  </a:cubicBezTo>
                  <a:cubicBezTo>
                    <a:pt x="3" y="51"/>
                    <a:pt x="4" y="51"/>
                    <a:pt x="6" y="50"/>
                  </a:cubicBezTo>
                  <a:lnTo>
                    <a:pt x="7" y="49"/>
                  </a:lnTo>
                  <a:lnTo>
                    <a:pt x="7" y="51"/>
                  </a:lnTo>
                  <a:cubicBezTo>
                    <a:pt x="7" y="54"/>
                    <a:pt x="8" y="54"/>
                    <a:pt x="9" y="55"/>
                  </a:cubicBezTo>
                  <a:cubicBezTo>
                    <a:pt x="10" y="55"/>
                    <a:pt x="11" y="56"/>
                    <a:pt x="13" y="56"/>
                  </a:cubicBezTo>
                  <a:lnTo>
                    <a:pt x="17" y="55"/>
                  </a:lnTo>
                  <a:lnTo>
                    <a:pt x="17" y="61"/>
                  </a:lnTo>
                  <a:cubicBezTo>
                    <a:pt x="17" y="64"/>
                    <a:pt x="17" y="65"/>
                    <a:pt x="16" y="68"/>
                  </a:cubicBezTo>
                  <a:cubicBezTo>
                    <a:pt x="15" y="68"/>
                    <a:pt x="15" y="69"/>
                    <a:pt x="14" y="70"/>
                  </a:cubicBezTo>
                  <a:lnTo>
                    <a:pt x="15" y="74"/>
                  </a:lnTo>
                  <a:cubicBezTo>
                    <a:pt x="19" y="75"/>
                    <a:pt x="22" y="76"/>
                    <a:pt x="25" y="77"/>
                  </a:cubicBezTo>
                  <a:cubicBezTo>
                    <a:pt x="29" y="79"/>
                    <a:pt x="32" y="80"/>
                    <a:pt x="35" y="80"/>
                  </a:cubicBezTo>
                  <a:cubicBezTo>
                    <a:pt x="37" y="80"/>
                    <a:pt x="38" y="80"/>
                    <a:pt x="40" y="79"/>
                  </a:cubicBezTo>
                  <a:lnTo>
                    <a:pt x="40" y="79"/>
                  </a:lnTo>
                  <a:lnTo>
                    <a:pt x="47" y="79"/>
                  </a:lnTo>
                  <a:lnTo>
                    <a:pt x="47" y="80"/>
                  </a:lnTo>
                  <a:cubicBezTo>
                    <a:pt x="47" y="80"/>
                    <a:pt x="48" y="81"/>
                    <a:pt x="4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5" name="Freeform 1158"/>
            <p:cNvSpPr>
              <a:spLocks/>
            </p:cNvSpPr>
            <p:nvPr/>
          </p:nvSpPr>
          <p:spPr bwMode="auto">
            <a:xfrm>
              <a:off x="7952661" y="4664445"/>
              <a:ext cx="41348" cy="54505"/>
            </a:xfrm>
            <a:custGeom>
              <a:avLst/>
              <a:gdLst>
                <a:gd name="T0" fmla="*/ 98 w 100"/>
                <a:gd name="T1" fmla="*/ 78 h 130"/>
                <a:gd name="T2" fmla="*/ 96 w 100"/>
                <a:gd name="T3" fmla="*/ 75 h 130"/>
                <a:gd name="T4" fmla="*/ 88 w 100"/>
                <a:gd name="T5" fmla="*/ 70 h 130"/>
                <a:gd name="T6" fmla="*/ 81 w 100"/>
                <a:gd name="T7" fmla="*/ 69 h 130"/>
                <a:gd name="T8" fmla="*/ 90 w 100"/>
                <a:gd name="T9" fmla="*/ 53 h 130"/>
                <a:gd name="T10" fmla="*/ 98 w 100"/>
                <a:gd name="T11" fmla="*/ 21 h 130"/>
                <a:gd name="T12" fmla="*/ 91 w 100"/>
                <a:gd name="T13" fmla="*/ 15 h 130"/>
                <a:gd name="T14" fmla="*/ 83 w 100"/>
                <a:gd name="T15" fmla="*/ 14 h 130"/>
                <a:gd name="T16" fmla="*/ 73 w 100"/>
                <a:gd name="T17" fmla="*/ 10 h 130"/>
                <a:gd name="T18" fmla="*/ 56 w 100"/>
                <a:gd name="T19" fmla="*/ 0 h 130"/>
                <a:gd name="T20" fmla="*/ 54 w 100"/>
                <a:gd name="T21" fmla="*/ 8 h 130"/>
                <a:gd name="T22" fmla="*/ 54 w 100"/>
                <a:gd name="T23" fmla="*/ 23 h 130"/>
                <a:gd name="T24" fmla="*/ 54 w 100"/>
                <a:gd name="T25" fmla="*/ 25 h 130"/>
                <a:gd name="T26" fmla="*/ 38 w 100"/>
                <a:gd name="T27" fmla="*/ 28 h 130"/>
                <a:gd name="T28" fmla="*/ 31 w 100"/>
                <a:gd name="T29" fmla="*/ 34 h 130"/>
                <a:gd name="T30" fmla="*/ 24 w 100"/>
                <a:gd name="T31" fmla="*/ 28 h 130"/>
                <a:gd name="T32" fmla="*/ 18 w 100"/>
                <a:gd name="T33" fmla="*/ 27 h 130"/>
                <a:gd name="T34" fmla="*/ 17 w 100"/>
                <a:gd name="T35" fmla="*/ 26 h 130"/>
                <a:gd name="T36" fmla="*/ 22 w 100"/>
                <a:gd name="T37" fmla="*/ 18 h 130"/>
                <a:gd name="T38" fmla="*/ 6 w 100"/>
                <a:gd name="T39" fmla="*/ 25 h 130"/>
                <a:gd name="T40" fmla="*/ 23 w 100"/>
                <a:gd name="T41" fmla="*/ 44 h 130"/>
                <a:gd name="T42" fmla="*/ 43 w 100"/>
                <a:gd name="T43" fmla="*/ 43 h 130"/>
                <a:gd name="T44" fmla="*/ 49 w 100"/>
                <a:gd name="T45" fmla="*/ 42 h 130"/>
                <a:gd name="T46" fmla="*/ 36 w 100"/>
                <a:gd name="T47" fmla="*/ 67 h 130"/>
                <a:gd name="T48" fmla="*/ 29 w 100"/>
                <a:gd name="T49" fmla="*/ 65 h 130"/>
                <a:gd name="T50" fmla="*/ 13 w 100"/>
                <a:gd name="T51" fmla="*/ 82 h 130"/>
                <a:gd name="T52" fmla="*/ 5 w 100"/>
                <a:gd name="T53" fmla="*/ 97 h 130"/>
                <a:gd name="T54" fmla="*/ 3 w 100"/>
                <a:gd name="T55" fmla="*/ 110 h 130"/>
                <a:gd name="T56" fmla="*/ 22 w 100"/>
                <a:gd name="T57" fmla="*/ 120 h 130"/>
                <a:gd name="T58" fmla="*/ 16 w 100"/>
                <a:gd name="T59" fmla="*/ 126 h 130"/>
                <a:gd name="T60" fmla="*/ 18 w 100"/>
                <a:gd name="T61" fmla="*/ 128 h 130"/>
                <a:gd name="T62" fmla="*/ 32 w 100"/>
                <a:gd name="T63" fmla="*/ 124 h 130"/>
                <a:gd name="T64" fmla="*/ 51 w 100"/>
                <a:gd name="T65" fmla="*/ 114 h 130"/>
                <a:gd name="T66" fmla="*/ 62 w 100"/>
                <a:gd name="T67" fmla="*/ 115 h 130"/>
                <a:gd name="T68" fmla="*/ 50 w 100"/>
                <a:gd name="T69" fmla="*/ 104 h 130"/>
                <a:gd name="T70" fmla="*/ 50 w 100"/>
                <a:gd name="T71" fmla="*/ 98 h 130"/>
                <a:gd name="T72" fmla="*/ 57 w 100"/>
                <a:gd name="T73" fmla="*/ 98 h 130"/>
                <a:gd name="T74" fmla="*/ 50 w 100"/>
                <a:gd name="T75" fmla="*/ 92 h 130"/>
                <a:gd name="T76" fmla="*/ 78 w 100"/>
                <a:gd name="T77" fmla="*/ 91 h 130"/>
                <a:gd name="T78" fmla="*/ 95 w 100"/>
                <a:gd name="T79" fmla="*/ 87 h 130"/>
                <a:gd name="T80" fmla="*/ 96 w 100"/>
                <a:gd name="T81" fmla="*/ 8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30">
                  <a:moveTo>
                    <a:pt x="96" y="84"/>
                  </a:moveTo>
                  <a:cubicBezTo>
                    <a:pt x="97" y="82"/>
                    <a:pt x="98" y="80"/>
                    <a:pt x="98" y="78"/>
                  </a:cubicBezTo>
                  <a:lnTo>
                    <a:pt x="98" y="75"/>
                  </a:lnTo>
                  <a:lnTo>
                    <a:pt x="96" y="75"/>
                  </a:lnTo>
                  <a:cubicBezTo>
                    <a:pt x="94" y="75"/>
                    <a:pt x="92" y="75"/>
                    <a:pt x="90" y="74"/>
                  </a:cubicBezTo>
                  <a:cubicBezTo>
                    <a:pt x="89" y="73"/>
                    <a:pt x="88" y="72"/>
                    <a:pt x="88" y="70"/>
                  </a:cubicBezTo>
                  <a:cubicBezTo>
                    <a:pt x="86" y="70"/>
                    <a:pt x="85" y="70"/>
                    <a:pt x="82" y="69"/>
                  </a:cubicBezTo>
                  <a:lnTo>
                    <a:pt x="81" y="69"/>
                  </a:lnTo>
                  <a:lnTo>
                    <a:pt x="81" y="68"/>
                  </a:lnTo>
                  <a:cubicBezTo>
                    <a:pt x="82" y="62"/>
                    <a:pt x="86" y="57"/>
                    <a:pt x="90" y="53"/>
                  </a:cubicBezTo>
                  <a:cubicBezTo>
                    <a:pt x="95" y="48"/>
                    <a:pt x="100" y="44"/>
                    <a:pt x="100" y="37"/>
                  </a:cubicBezTo>
                  <a:cubicBezTo>
                    <a:pt x="100" y="32"/>
                    <a:pt x="99" y="26"/>
                    <a:pt x="98" y="21"/>
                  </a:cubicBezTo>
                  <a:cubicBezTo>
                    <a:pt x="96" y="20"/>
                    <a:pt x="95" y="19"/>
                    <a:pt x="94" y="18"/>
                  </a:cubicBezTo>
                  <a:cubicBezTo>
                    <a:pt x="93" y="16"/>
                    <a:pt x="92" y="15"/>
                    <a:pt x="91" y="15"/>
                  </a:cubicBezTo>
                  <a:cubicBezTo>
                    <a:pt x="89" y="14"/>
                    <a:pt x="87" y="14"/>
                    <a:pt x="85" y="14"/>
                  </a:cubicBezTo>
                  <a:lnTo>
                    <a:pt x="83" y="14"/>
                  </a:lnTo>
                  <a:cubicBezTo>
                    <a:pt x="80" y="14"/>
                    <a:pt x="77" y="14"/>
                    <a:pt x="74" y="12"/>
                  </a:cubicBezTo>
                  <a:lnTo>
                    <a:pt x="73" y="10"/>
                  </a:lnTo>
                  <a:cubicBezTo>
                    <a:pt x="69" y="7"/>
                    <a:pt x="6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4" y="6"/>
                    <a:pt x="54" y="8"/>
                  </a:cubicBezTo>
                  <a:cubicBezTo>
                    <a:pt x="53" y="10"/>
                    <a:pt x="52" y="12"/>
                    <a:pt x="52" y="15"/>
                  </a:cubicBezTo>
                  <a:cubicBezTo>
                    <a:pt x="52" y="20"/>
                    <a:pt x="52" y="21"/>
                    <a:pt x="54" y="23"/>
                  </a:cubicBezTo>
                  <a:lnTo>
                    <a:pt x="54" y="24"/>
                  </a:lnTo>
                  <a:lnTo>
                    <a:pt x="54" y="25"/>
                  </a:lnTo>
                  <a:cubicBezTo>
                    <a:pt x="52" y="27"/>
                    <a:pt x="49" y="28"/>
                    <a:pt x="43" y="28"/>
                  </a:cubicBezTo>
                  <a:cubicBezTo>
                    <a:pt x="42" y="28"/>
                    <a:pt x="40" y="28"/>
                    <a:pt x="38" y="28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36" y="31"/>
                    <a:pt x="35" y="34"/>
                    <a:pt x="31" y="34"/>
                  </a:cubicBezTo>
                  <a:cubicBezTo>
                    <a:pt x="27" y="34"/>
                    <a:pt x="25" y="30"/>
                    <a:pt x="25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1" y="28"/>
                    <a:pt x="20" y="28"/>
                    <a:pt x="18" y="27"/>
                  </a:cubicBezTo>
                  <a:lnTo>
                    <a:pt x="17" y="27"/>
                  </a:lnTo>
                  <a:lnTo>
                    <a:pt x="17" y="26"/>
                  </a:lnTo>
                  <a:cubicBezTo>
                    <a:pt x="18" y="24"/>
                    <a:pt x="19" y="23"/>
                    <a:pt x="20" y="22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2" y="16"/>
                    <a:pt x="19" y="16"/>
                    <a:pt x="15" y="16"/>
                  </a:cubicBezTo>
                  <a:cubicBezTo>
                    <a:pt x="9" y="16"/>
                    <a:pt x="6" y="18"/>
                    <a:pt x="6" y="25"/>
                  </a:cubicBezTo>
                  <a:cubicBezTo>
                    <a:pt x="6" y="38"/>
                    <a:pt x="9" y="42"/>
                    <a:pt x="17" y="42"/>
                  </a:cubicBezTo>
                  <a:cubicBezTo>
                    <a:pt x="20" y="42"/>
                    <a:pt x="22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5" y="46"/>
                    <a:pt x="41" y="44"/>
                    <a:pt x="43" y="43"/>
                  </a:cubicBezTo>
                  <a:lnTo>
                    <a:pt x="43" y="42"/>
                  </a:lnTo>
                  <a:lnTo>
                    <a:pt x="49" y="42"/>
                  </a:lnTo>
                  <a:lnTo>
                    <a:pt x="49" y="44"/>
                  </a:lnTo>
                  <a:cubicBezTo>
                    <a:pt x="49" y="45"/>
                    <a:pt x="40" y="67"/>
                    <a:pt x="36" y="67"/>
                  </a:cubicBezTo>
                  <a:cubicBezTo>
                    <a:pt x="35" y="67"/>
                    <a:pt x="33" y="66"/>
                    <a:pt x="32" y="66"/>
                  </a:cubicBezTo>
                  <a:cubicBezTo>
                    <a:pt x="31" y="65"/>
                    <a:pt x="30" y="65"/>
                    <a:pt x="29" y="65"/>
                  </a:cubicBezTo>
                  <a:cubicBezTo>
                    <a:pt x="27" y="65"/>
                    <a:pt x="17" y="72"/>
                    <a:pt x="16" y="73"/>
                  </a:cubicBezTo>
                  <a:cubicBezTo>
                    <a:pt x="13" y="77"/>
                    <a:pt x="13" y="79"/>
                    <a:pt x="13" y="82"/>
                  </a:cubicBezTo>
                  <a:cubicBezTo>
                    <a:pt x="12" y="85"/>
                    <a:pt x="12" y="88"/>
                    <a:pt x="9" y="92"/>
                  </a:cubicBezTo>
                  <a:cubicBezTo>
                    <a:pt x="8" y="94"/>
                    <a:pt x="6" y="96"/>
                    <a:pt x="5" y="97"/>
                  </a:cubicBezTo>
                  <a:cubicBezTo>
                    <a:pt x="2" y="100"/>
                    <a:pt x="0" y="102"/>
                    <a:pt x="0" y="107"/>
                  </a:cubicBezTo>
                  <a:cubicBezTo>
                    <a:pt x="0" y="109"/>
                    <a:pt x="1" y="110"/>
                    <a:pt x="3" y="110"/>
                  </a:cubicBezTo>
                  <a:lnTo>
                    <a:pt x="9" y="110"/>
                  </a:lnTo>
                  <a:cubicBezTo>
                    <a:pt x="11" y="110"/>
                    <a:pt x="22" y="114"/>
                    <a:pt x="22" y="120"/>
                  </a:cubicBezTo>
                  <a:cubicBezTo>
                    <a:pt x="22" y="121"/>
                    <a:pt x="21" y="122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15" y="129"/>
                  </a:lnTo>
                  <a:cubicBezTo>
                    <a:pt x="16" y="129"/>
                    <a:pt x="17" y="128"/>
                    <a:pt x="18" y="128"/>
                  </a:cubicBezTo>
                  <a:cubicBezTo>
                    <a:pt x="22" y="128"/>
                    <a:pt x="28" y="130"/>
                    <a:pt x="30" y="130"/>
                  </a:cubicBezTo>
                  <a:cubicBezTo>
                    <a:pt x="31" y="129"/>
                    <a:pt x="31" y="126"/>
                    <a:pt x="32" y="124"/>
                  </a:cubicBezTo>
                  <a:cubicBezTo>
                    <a:pt x="33" y="117"/>
                    <a:pt x="34" y="110"/>
                    <a:pt x="41" y="110"/>
                  </a:cubicBezTo>
                  <a:cubicBezTo>
                    <a:pt x="45" y="110"/>
                    <a:pt x="48" y="112"/>
                    <a:pt x="51" y="114"/>
                  </a:cubicBezTo>
                  <a:cubicBezTo>
                    <a:pt x="54" y="116"/>
                    <a:pt x="56" y="117"/>
                    <a:pt x="60" y="117"/>
                  </a:cubicBezTo>
                  <a:cubicBezTo>
                    <a:pt x="61" y="117"/>
                    <a:pt x="62" y="117"/>
                    <a:pt x="62" y="115"/>
                  </a:cubicBezTo>
                  <a:cubicBezTo>
                    <a:pt x="62" y="113"/>
                    <a:pt x="58" y="111"/>
                    <a:pt x="56" y="109"/>
                  </a:cubicBezTo>
                  <a:cubicBezTo>
                    <a:pt x="54" y="108"/>
                    <a:pt x="51" y="106"/>
                    <a:pt x="50" y="104"/>
                  </a:cubicBezTo>
                  <a:lnTo>
                    <a:pt x="50" y="104"/>
                  </a:lnTo>
                  <a:lnTo>
                    <a:pt x="50" y="98"/>
                  </a:lnTo>
                  <a:lnTo>
                    <a:pt x="51" y="98"/>
                  </a:lnTo>
                  <a:cubicBezTo>
                    <a:pt x="54" y="98"/>
                    <a:pt x="56" y="98"/>
                    <a:pt x="57" y="98"/>
                  </a:cubicBezTo>
                  <a:cubicBezTo>
                    <a:pt x="56" y="98"/>
                    <a:pt x="55" y="97"/>
                    <a:pt x="55" y="97"/>
                  </a:cubicBezTo>
                  <a:cubicBezTo>
                    <a:pt x="52" y="96"/>
                    <a:pt x="50" y="94"/>
                    <a:pt x="50" y="92"/>
                  </a:cubicBezTo>
                  <a:cubicBezTo>
                    <a:pt x="50" y="87"/>
                    <a:pt x="54" y="82"/>
                    <a:pt x="60" y="82"/>
                  </a:cubicBezTo>
                  <a:cubicBezTo>
                    <a:pt x="63" y="82"/>
                    <a:pt x="75" y="89"/>
                    <a:pt x="78" y="91"/>
                  </a:cubicBezTo>
                  <a:lnTo>
                    <a:pt x="96" y="91"/>
                  </a:lnTo>
                  <a:lnTo>
                    <a:pt x="95" y="87"/>
                  </a:lnTo>
                  <a:lnTo>
                    <a:pt x="95" y="87"/>
                  </a:lnTo>
                  <a:cubicBezTo>
                    <a:pt x="96" y="85"/>
                    <a:pt x="96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6" name="Freeform 1159"/>
            <p:cNvSpPr>
              <a:spLocks/>
            </p:cNvSpPr>
            <p:nvPr/>
          </p:nvSpPr>
          <p:spPr bwMode="auto">
            <a:xfrm>
              <a:off x="7888759" y="4662566"/>
              <a:ext cx="77059" cy="77059"/>
            </a:xfrm>
            <a:custGeom>
              <a:avLst/>
              <a:gdLst>
                <a:gd name="T0" fmla="*/ 137 w 181"/>
                <a:gd name="T1" fmla="*/ 174 h 183"/>
                <a:gd name="T2" fmla="*/ 145 w 181"/>
                <a:gd name="T3" fmla="*/ 171 h 183"/>
                <a:gd name="T4" fmla="*/ 160 w 181"/>
                <a:gd name="T5" fmla="*/ 183 h 183"/>
                <a:gd name="T6" fmla="*/ 176 w 181"/>
                <a:gd name="T7" fmla="*/ 163 h 183"/>
                <a:gd name="T8" fmla="*/ 172 w 181"/>
                <a:gd name="T9" fmla="*/ 157 h 183"/>
                <a:gd name="T10" fmla="*/ 171 w 181"/>
                <a:gd name="T11" fmla="*/ 154 h 183"/>
                <a:gd name="T12" fmla="*/ 164 w 181"/>
                <a:gd name="T13" fmla="*/ 149 h 183"/>
                <a:gd name="T14" fmla="*/ 166 w 181"/>
                <a:gd name="T15" fmla="*/ 145 h 183"/>
                <a:gd name="T16" fmla="*/ 161 w 181"/>
                <a:gd name="T17" fmla="*/ 137 h 183"/>
                <a:gd name="T18" fmla="*/ 163 w 181"/>
                <a:gd name="T19" fmla="*/ 130 h 183"/>
                <a:gd name="T20" fmla="*/ 169 w 181"/>
                <a:gd name="T21" fmla="*/ 124 h 183"/>
                <a:gd name="T22" fmla="*/ 153 w 181"/>
                <a:gd name="T23" fmla="*/ 117 h 183"/>
                <a:gd name="T24" fmla="*/ 151 w 181"/>
                <a:gd name="T25" fmla="*/ 117 h 183"/>
                <a:gd name="T26" fmla="*/ 149 w 181"/>
                <a:gd name="T27" fmla="*/ 116 h 183"/>
                <a:gd name="T28" fmla="*/ 133 w 181"/>
                <a:gd name="T29" fmla="*/ 128 h 183"/>
                <a:gd name="T30" fmla="*/ 119 w 181"/>
                <a:gd name="T31" fmla="*/ 121 h 183"/>
                <a:gd name="T32" fmla="*/ 112 w 181"/>
                <a:gd name="T33" fmla="*/ 123 h 183"/>
                <a:gd name="T34" fmla="*/ 102 w 181"/>
                <a:gd name="T35" fmla="*/ 110 h 183"/>
                <a:gd name="T36" fmla="*/ 102 w 181"/>
                <a:gd name="T37" fmla="*/ 102 h 183"/>
                <a:gd name="T38" fmla="*/ 104 w 181"/>
                <a:gd name="T39" fmla="*/ 93 h 183"/>
                <a:gd name="T40" fmla="*/ 103 w 181"/>
                <a:gd name="T41" fmla="*/ 83 h 183"/>
                <a:gd name="T42" fmla="*/ 96 w 181"/>
                <a:gd name="T43" fmla="*/ 86 h 183"/>
                <a:gd name="T44" fmla="*/ 93 w 181"/>
                <a:gd name="T45" fmla="*/ 71 h 183"/>
                <a:gd name="T46" fmla="*/ 80 w 181"/>
                <a:gd name="T47" fmla="*/ 26 h 183"/>
                <a:gd name="T48" fmla="*/ 79 w 181"/>
                <a:gd name="T49" fmla="*/ 19 h 183"/>
                <a:gd name="T50" fmla="*/ 73 w 181"/>
                <a:gd name="T51" fmla="*/ 11 h 183"/>
                <a:gd name="T52" fmla="*/ 77 w 181"/>
                <a:gd name="T53" fmla="*/ 4 h 183"/>
                <a:gd name="T54" fmla="*/ 69 w 181"/>
                <a:gd name="T55" fmla="*/ 0 h 183"/>
                <a:gd name="T56" fmla="*/ 64 w 181"/>
                <a:gd name="T57" fmla="*/ 11 h 183"/>
                <a:gd name="T58" fmla="*/ 54 w 181"/>
                <a:gd name="T59" fmla="*/ 19 h 183"/>
                <a:gd name="T60" fmla="*/ 50 w 181"/>
                <a:gd name="T61" fmla="*/ 25 h 183"/>
                <a:gd name="T62" fmla="*/ 25 w 181"/>
                <a:gd name="T63" fmla="*/ 44 h 183"/>
                <a:gd name="T64" fmla="*/ 11 w 181"/>
                <a:gd name="T65" fmla="*/ 52 h 183"/>
                <a:gd name="T66" fmla="*/ 1 w 181"/>
                <a:gd name="T67" fmla="*/ 58 h 183"/>
                <a:gd name="T68" fmla="*/ 6 w 181"/>
                <a:gd name="T69" fmla="*/ 64 h 183"/>
                <a:gd name="T70" fmla="*/ 17 w 181"/>
                <a:gd name="T71" fmla="*/ 70 h 183"/>
                <a:gd name="T72" fmla="*/ 26 w 181"/>
                <a:gd name="T73" fmla="*/ 79 h 183"/>
                <a:gd name="T74" fmla="*/ 31 w 181"/>
                <a:gd name="T75" fmla="*/ 86 h 183"/>
                <a:gd name="T76" fmla="*/ 50 w 181"/>
                <a:gd name="T77" fmla="*/ 118 h 183"/>
                <a:gd name="T78" fmla="*/ 57 w 181"/>
                <a:gd name="T79" fmla="*/ 127 h 183"/>
                <a:gd name="T80" fmla="*/ 77 w 181"/>
                <a:gd name="T81" fmla="*/ 135 h 183"/>
                <a:gd name="T82" fmla="*/ 98 w 181"/>
                <a:gd name="T83" fmla="*/ 140 h 183"/>
                <a:gd name="T84" fmla="*/ 117 w 181"/>
                <a:gd name="T85" fmla="*/ 146 h 183"/>
                <a:gd name="T86" fmla="*/ 124 w 181"/>
                <a:gd name="T87" fmla="*/ 1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183">
                  <a:moveTo>
                    <a:pt x="124" y="159"/>
                  </a:moveTo>
                  <a:cubicBezTo>
                    <a:pt x="126" y="167"/>
                    <a:pt x="129" y="174"/>
                    <a:pt x="137" y="174"/>
                  </a:cubicBezTo>
                  <a:cubicBezTo>
                    <a:pt x="138" y="174"/>
                    <a:pt x="139" y="174"/>
                    <a:pt x="140" y="173"/>
                  </a:cubicBezTo>
                  <a:cubicBezTo>
                    <a:pt x="141" y="172"/>
                    <a:pt x="143" y="171"/>
                    <a:pt x="145" y="171"/>
                  </a:cubicBezTo>
                  <a:cubicBezTo>
                    <a:pt x="149" y="171"/>
                    <a:pt x="152" y="174"/>
                    <a:pt x="153" y="177"/>
                  </a:cubicBezTo>
                  <a:cubicBezTo>
                    <a:pt x="155" y="180"/>
                    <a:pt x="157" y="183"/>
                    <a:pt x="160" y="183"/>
                  </a:cubicBezTo>
                  <a:cubicBezTo>
                    <a:pt x="174" y="183"/>
                    <a:pt x="178" y="178"/>
                    <a:pt x="181" y="170"/>
                  </a:cubicBezTo>
                  <a:cubicBezTo>
                    <a:pt x="181" y="165"/>
                    <a:pt x="179" y="164"/>
                    <a:pt x="176" y="163"/>
                  </a:cubicBezTo>
                  <a:cubicBezTo>
                    <a:pt x="175" y="163"/>
                    <a:pt x="173" y="162"/>
                    <a:pt x="172" y="160"/>
                  </a:cubicBezTo>
                  <a:cubicBezTo>
                    <a:pt x="171" y="159"/>
                    <a:pt x="171" y="158"/>
                    <a:pt x="172" y="157"/>
                  </a:cubicBezTo>
                  <a:cubicBezTo>
                    <a:pt x="172" y="156"/>
                    <a:pt x="172" y="155"/>
                    <a:pt x="171" y="155"/>
                  </a:cubicBezTo>
                  <a:lnTo>
                    <a:pt x="171" y="154"/>
                  </a:lnTo>
                  <a:cubicBezTo>
                    <a:pt x="171" y="154"/>
                    <a:pt x="169" y="153"/>
                    <a:pt x="168" y="153"/>
                  </a:cubicBezTo>
                  <a:cubicBezTo>
                    <a:pt x="166" y="152"/>
                    <a:pt x="164" y="151"/>
                    <a:pt x="164" y="149"/>
                  </a:cubicBezTo>
                  <a:cubicBezTo>
                    <a:pt x="164" y="148"/>
                    <a:pt x="165" y="147"/>
                    <a:pt x="165" y="146"/>
                  </a:cubicBezTo>
                  <a:cubicBezTo>
                    <a:pt x="166" y="146"/>
                    <a:pt x="166" y="145"/>
                    <a:pt x="166" y="145"/>
                  </a:cubicBezTo>
                  <a:cubicBezTo>
                    <a:pt x="166" y="143"/>
                    <a:pt x="165" y="142"/>
                    <a:pt x="164" y="141"/>
                  </a:cubicBezTo>
                  <a:cubicBezTo>
                    <a:pt x="163" y="140"/>
                    <a:pt x="161" y="139"/>
                    <a:pt x="161" y="137"/>
                  </a:cubicBezTo>
                  <a:lnTo>
                    <a:pt x="162" y="131"/>
                  </a:lnTo>
                  <a:lnTo>
                    <a:pt x="163" y="130"/>
                  </a:lnTo>
                  <a:cubicBezTo>
                    <a:pt x="163" y="130"/>
                    <a:pt x="164" y="129"/>
                    <a:pt x="165" y="128"/>
                  </a:cubicBezTo>
                  <a:cubicBezTo>
                    <a:pt x="166" y="127"/>
                    <a:pt x="169" y="125"/>
                    <a:pt x="169" y="124"/>
                  </a:cubicBezTo>
                  <a:cubicBezTo>
                    <a:pt x="169" y="119"/>
                    <a:pt x="161" y="117"/>
                    <a:pt x="159" y="117"/>
                  </a:cubicBezTo>
                  <a:lnTo>
                    <a:pt x="153" y="117"/>
                  </a:lnTo>
                  <a:cubicBezTo>
                    <a:pt x="153" y="117"/>
                    <a:pt x="152" y="117"/>
                    <a:pt x="152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49" y="117"/>
                    <a:pt x="149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7" y="117"/>
                    <a:pt x="146" y="119"/>
                    <a:pt x="144" y="120"/>
                  </a:cubicBezTo>
                  <a:cubicBezTo>
                    <a:pt x="141" y="124"/>
                    <a:pt x="137" y="128"/>
                    <a:pt x="133" y="128"/>
                  </a:cubicBezTo>
                  <a:cubicBezTo>
                    <a:pt x="129" y="128"/>
                    <a:pt x="126" y="126"/>
                    <a:pt x="125" y="124"/>
                  </a:cubicBezTo>
                  <a:cubicBezTo>
                    <a:pt x="123" y="122"/>
                    <a:pt x="122" y="121"/>
                    <a:pt x="119" y="121"/>
                  </a:cubicBezTo>
                  <a:cubicBezTo>
                    <a:pt x="118" y="121"/>
                    <a:pt x="117" y="121"/>
                    <a:pt x="116" y="122"/>
                  </a:cubicBezTo>
                  <a:cubicBezTo>
                    <a:pt x="115" y="122"/>
                    <a:pt x="114" y="123"/>
                    <a:pt x="112" y="123"/>
                  </a:cubicBezTo>
                  <a:cubicBezTo>
                    <a:pt x="110" y="123"/>
                    <a:pt x="100" y="118"/>
                    <a:pt x="100" y="115"/>
                  </a:cubicBezTo>
                  <a:cubicBezTo>
                    <a:pt x="100" y="112"/>
                    <a:pt x="101" y="111"/>
                    <a:pt x="102" y="110"/>
                  </a:cubicBezTo>
                  <a:cubicBezTo>
                    <a:pt x="103" y="109"/>
                    <a:pt x="104" y="108"/>
                    <a:pt x="104" y="106"/>
                  </a:cubicBezTo>
                  <a:cubicBezTo>
                    <a:pt x="104" y="104"/>
                    <a:pt x="103" y="103"/>
                    <a:pt x="102" y="102"/>
                  </a:cubicBezTo>
                  <a:cubicBezTo>
                    <a:pt x="100" y="100"/>
                    <a:pt x="99" y="99"/>
                    <a:pt x="99" y="97"/>
                  </a:cubicBezTo>
                  <a:cubicBezTo>
                    <a:pt x="99" y="95"/>
                    <a:pt x="102" y="94"/>
                    <a:pt x="104" y="93"/>
                  </a:cubicBezTo>
                  <a:cubicBezTo>
                    <a:pt x="106" y="92"/>
                    <a:pt x="108" y="91"/>
                    <a:pt x="108" y="89"/>
                  </a:cubicBezTo>
                  <a:cubicBezTo>
                    <a:pt x="108" y="87"/>
                    <a:pt x="104" y="83"/>
                    <a:pt x="103" y="83"/>
                  </a:cubicBezTo>
                  <a:cubicBezTo>
                    <a:pt x="102" y="83"/>
                    <a:pt x="102" y="83"/>
                    <a:pt x="101" y="84"/>
                  </a:cubicBezTo>
                  <a:cubicBezTo>
                    <a:pt x="100" y="85"/>
                    <a:pt x="99" y="86"/>
                    <a:pt x="96" y="86"/>
                  </a:cubicBezTo>
                  <a:cubicBezTo>
                    <a:pt x="93" y="86"/>
                    <a:pt x="93" y="82"/>
                    <a:pt x="93" y="78"/>
                  </a:cubicBezTo>
                  <a:lnTo>
                    <a:pt x="93" y="71"/>
                  </a:lnTo>
                  <a:cubicBezTo>
                    <a:pt x="93" y="62"/>
                    <a:pt x="90" y="56"/>
                    <a:pt x="87" y="50"/>
                  </a:cubicBezTo>
                  <a:cubicBezTo>
                    <a:pt x="84" y="44"/>
                    <a:pt x="80" y="38"/>
                    <a:pt x="80" y="26"/>
                  </a:cubicBezTo>
                  <a:cubicBezTo>
                    <a:pt x="80" y="25"/>
                    <a:pt x="80" y="24"/>
                    <a:pt x="80" y="23"/>
                  </a:cubicBezTo>
                  <a:cubicBezTo>
                    <a:pt x="79" y="22"/>
                    <a:pt x="79" y="20"/>
                    <a:pt x="79" y="19"/>
                  </a:cubicBezTo>
                  <a:cubicBezTo>
                    <a:pt x="78" y="18"/>
                    <a:pt x="78" y="18"/>
                    <a:pt x="77" y="17"/>
                  </a:cubicBezTo>
                  <a:cubicBezTo>
                    <a:pt x="75" y="16"/>
                    <a:pt x="73" y="14"/>
                    <a:pt x="73" y="11"/>
                  </a:cubicBezTo>
                  <a:cubicBezTo>
                    <a:pt x="73" y="8"/>
                    <a:pt x="74" y="7"/>
                    <a:pt x="75" y="6"/>
                  </a:cubicBezTo>
                  <a:cubicBezTo>
                    <a:pt x="76" y="6"/>
                    <a:pt x="76" y="5"/>
                    <a:pt x="77" y="4"/>
                  </a:cubicBezTo>
                  <a:cubicBezTo>
                    <a:pt x="75" y="4"/>
                    <a:pt x="74" y="3"/>
                    <a:pt x="73" y="2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66" y="0"/>
                    <a:pt x="66" y="2"/>
                    <a:pt x="66" y="6"/>
                  </a:cubicBezTo>
                  <a:cubicBezTo>
                    <a:pt x="66" y="8"/>
                    <a:pt x="65" y="10"/>
                    <a:pt x="64" y="11"/>
                  </a:cubicBezTo>
                  <a:cubicBezTo>
                    <a:pt x="63" y="14"/>
                    <a:pt x="60" y="15"/>
                    <a:pt x="58" y="16"/>
                  </a:cubicBezTo>
                  <a:cubicBezTo>
                    <a:pt x="57" y="17"/>
                    <a:pt x="55" y="18"/>
                    <a:pt x="54" y="19"/>
                  </a:cubicBezTo>
                  <a:lnTo>
                    <a:pt x="54" y="19"/>
                  </a:lnTo>
                  <a:cubicBezTo>
                    <a:pt x="53" y="21"/>
                    <a:pt x="52" y="23"/>
                    <a:pt x="50" y="25"/>
                  </a:cubicBezTo>
                  <a:cubicBezTo>
                    <a:pt x="48" y="29"/>
                    <a:pt x="45" y="35"/>
                    <a:pt x="37" y="35"/>
                  </a:cubicBezTo>
                  <a:cubicBezTo>
                    <a:pt x="32" y="35"/>
                    <a:pt x="28" y="40"/>
                    <a:pt x="25" y="44"/>
                  </a:cubicBezTo>
                  <a:cubicBezTo>
                    <a:pt x="23" y="46"/>
                    <a:pt x="22" y="48"/>
                    <a:pt x="21" y="49"/>
                  </a:cubicBezTo>
                  <a:cubicBezTo>
                    <a:pt x="18" y="51"/>
                    <a:pt x="14" y="51"/>
                    <a:pt x="11" y="52"/>
                  </a:cubicBezTo>
                  <a:cubicBezTo>
                    <a:pt x="5" y="53"/>
                    <a:pt x="1" y="54"/>
                    <a:pt x="1" y="57"/>
                  </a:cubicBezTo>
                  <a:lnTo>
                    <a:pt x="1" y="58"/>
                  </a:lnTo>
                  <a:lnTo>
                    <a:pt x="0" y="58"/>
                  </a:lnTo>
                  <a:cubicBezTo>
                    <a:pt x="3" y="59"/>
                    <a:pt x="4" y="62"/>
                    <a:pt x="6" y="64"/>
                  </a:cubicBezTo>
                  <a:cubicBezTo>
                    <a:pt x="7" y="67"/>
                    <a:pt x="9" y="70"/>
                    <a:pt x="14" y="70"/>
                  </a:cubicBezTo>
                  <a:cubicBezTo>
                    <a:pt x="15" y="70"/>
                    <a:pt x="16" y="70"/>
                    <a:pt x="17" y="70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6" y="72"/>
                    <a:pt x="26" y="76"/>
                    <a:pt x="26" y="79"/>
                  </a:cubicBezTo>
                  <a:cubicBezTo>
                    <a:pt x="26" y="80"/>
                    <a:pt x="26" y="82"/>
                    <a:pt x="26" y="83"/>
                  </a:cubicBezTo>
                  <a:cubicBezTo>
                    <a:pt x="26" y="84"/>
                    <a:pt x="29" y="85"/>
                    <a:pt x="31" y="86"/>
                  </a:cubicBezTo>
                  <a:cubicBezTo>
                    <a:pt x="35" y="87"/>
                    <a:pt x="40" y="88"/>
                    <a:pt x="40" y="93"/>
                  </a:cubicBezTo>
                  <a:cubicBezTo>
                    <a:pt x="40" y="100"/>
                    <a:pt x="44" y="115"/>
                    <a:pt x="50" y="118"/>
                  </a:cubicBezTo>
                  <a:cubicBezTo>
                    <a:pt x="56" y="119"/>
                    <a:pt x="57" y="123"/>
                    <a:pt x="57" y="126"/>
                  </a:cubicBezTo>
                  <a:lnTo>
                    <a:pt x="57" y="127"/>
                  </a:lnTo>
                  <a:cubicBezTo>
                    <a:pt x="58" y="133"/>
                    <a:pt x="63" y="137"/>
                    <a:pt x="69" y="137"/>
                  </a:cubicBezTo>
                  <a:cubicBezTo>
                    <a:pt x="72" y="137"/>
                    <a:pt x="74" y="136"/>
                    <a:pt x="77" y="135"/>
                  </a:cubicBezTo>
                  <a:cubicBezTo>
                    <a:pt x="80" y="134"/>
                    <a:pt x="83" y="132"/>
                    <a:pt x="87" y="132"/>
                  </a:cubicBezTo>
                  <a:cubicBezTo>
                    <a:pt x="94" y="132"/>
                    <a:pt x="96" y="136"/>
                    <a:pt x="98" y="140"/>
                  </a:cubicBezTo>
                  <a:cubicBezTo>
                    <a:pt x="99" y="142"/>
                    <a:pt x="101" y="145"/>
                    <a:pt x="103" y="146"/>
                  </a:cubicBezTo>
                  <a:lnTo>
                    <a:pt x="117" y="146"/>
                  </a:lnTo>
                  <a:lnTo>
                    <a:pt x="117" y="146"/>
                  </a:lnTo>
                  <a:cubicBezTo>
                    <a:pt x="121" y="149"/>
                    <a:pt x="122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7" name="Freeform 1160"/>
            <p:cNvSpPr>
              <a:spLocks/>
            </p:cNvSpPr>
            <p:nvPr/>
          </p:nvSpPr>
          <p:spPr bwMode="auto">
            <a:xfrm>
              <a:off x="7963938" y="4465221"/>
              <a:ext cx="110889" cy="65782"/>
            </a:xfrm>
            <a:custGeom>
              <a:avLst/>
              <a:gdLst>
                <a:gd name="T0" fmla="*/ 243 w 260"/>
                <a:gd name="T1" fmla="*/ 81 h 153"/>
                <a:gd name="T2" fmla="*/ 218 w 260"/>
                <a:gd name="T3" fmla="*/ 70 h 153"/>
                <a:gd name="T4" fmla="*/ 219 w 260"/>
                <a:gd name="T5" fmla="*/ 82 h 153"/>
                <a:gd name="T6" fmla="*/ 212 w 260"/>
                <a:gd name="T7" fmla="*/ 99 h 153"/>
                <a:gd name="T8" fmla="*/ 204 w 260"/>
                <a:gd name="T9" fmla="*/ 97 h 153"/>
                <a:gd name="T10" fmla="*/ 193 w 260"/>
                <a:gd name="T11" fmla="*/ 111 h 153"/>
                <a:gd name="T12" fmla="*/ 185 w 260"/>
                <a:gd name="T13" fmla="*/ 98 h 153"/>
                <a:gd name="T14" fmla="*/ 194 w 260"/>
                <a:gd name="T15" fmla="*/ 85 h 153"/>
                <a:gd name="T16" fmla="*/ 154 w 260"/>
                <a:gd name="T17" fmla="*/ 79 h 153"/>
                <a:gd name="T18" fmla="*/ 135 w 260"/>
                <a:gd name="T19" fmla="*/ 81 h 153"/>
                <a:gd name="T20" fmla="*/ 119 w 260"/>
                <a:gd name="T21" fmla="*/ 69 h 153"/>
                <a:gd name="T22" fmla="*/ 134 w 260"/>
                <a:gd name="T23" fmla="*/ 56 h 153"/>
                <a:gd name="T24" fmla="*/ 117 w 260"/>
                <a:gd name="T25" fmla="*/ 65 h 153"/>
                <a:gd name="T26" fmla="*/ 87 w 260"/>
                <a:gd name="T27" fmla="*/ 58 h 153"/>
                <a:gd name="T28" fmla="*/ 64 w 260"/>
                <a:gd name="T29" fmla="*/ 56 h 153"/>
                <a:gd name="T30" fmla="*/ 36 w 260"/>
                <a:gd name="T31" fmla="*/ 75 h 153"/>
                <a:gd name="T32" fmla="*/ 22 w 260"/>
                <a:gd name="T33" fmla="*/ 64 h 153"/>
                <a:gd name="T34" fmla="*/ 17 w 260"/>
                <a:gd name="T35" fmla="*/ 39 h 153"/>
                <a:gd name="T36" fmla="*/ 20 w 260"/>
                <a:gd name="T37" fmla="*/ 34 h 153"/>
                <a:gd name="T38" fmla="*/ 31 w 260"/>
                <a:gd name="T39" fmla="*/ 28 h 153"/>
                <a:gd name="T40" fmla="*/ 47 w 260"/>
                <a:gd name="T41" fmla="*/ 32 h 153"/>
                <a:gd name="T42" fmla="*/ 47 w 260"/>
                <a:gd name="T43" fmla="*/ 12 h 153"/>
                <a:gd name="T44" fmla="*/ 16 w 260"/>
                <a:gd name="T45" fmla="*/ 24 h 153"/>
                <a:gd name="T46" fmla="*/ 12 w 260"/>
                <a:gd name="T47" fmla="*/ 34 h 153"/>
                <a:gd name="T48" fmla="*/ 7 w 260"/>
                <a:gd name="T49" fmla="*/ 54 h 153"/>
                <a:gd name="T50" fmla="*/ 0 w 260"/>
                <a:gd name="T51" fmla="*/ 56 h 153"/>
                <a:gd name="T52" fmla="*/ 18 w 260"/>
                <a:gd name="T53" fmla="*/ 86 h 153"/>
                <a:gd name="T54" fmla="*/ 23 w 260"/>
                <a:gd name="T55" fmla="*/ 96 h 153"/>
                <a:gd name="T56" fmla="*/ 36 w 260"/>
                <a:gd name="T57" fmla="*/ 92 h 153"/>
                <a:gd name="T58" fmla="*/ 53 w 260"/>
                <a:gd name="T59" fmla="*/ 99 h 153"/>
                <a:gd name="T60" fmla="*/ 95 w 260"/>
                <a:gd name="T61" fmla="*/ 94 h 153"/>
                <a:gd name="T62" fmla="*/ 120 w 260"/>
                <a:gd name="T63" fmla="*/ 114 h 153"/>
                <a:gd name="T64" fmla="*/ 203 w 260"/>
                <a:gd name="T65" fmla="*/ 153 h 153"/>
                <a:gd name="T66" fmla="*/ 259 w 260"/>
                <a:gd name="T67" fmla="*/ 126 h 153"/>
                <a:gd name="T68" fmla="*/ 256 w 260"/>
                <a:gd name="T69" fmla="*/ 119 h 153"/>
                <a:gd name="T70" fmla="*/ 258 w 260"/>
                <a:gd name="T71" fmla="*/ 99 h 153"/>
                <a:gd name="T72" fmla="*/ 258 w 260"/>
                <a:gd name="T73" fmla="*/ 9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53">
                  <a:moveTo>
                    <a:pt x="258" y="93"/>
                  </a:moveTo>
                  <a:cubicBezTo>
                    <a:pt x="255" y="89"/>
                    <a:pt x="249" y="85"/>
                    <a:pt x="243" y="81"/>
                  </a:cubicBezTo>
                  <a:cubicBezTo>
                    <a:pt x="236" y="78"/>
                    <a:pt x="229" y="74"/>
                    <a:pt x="224" y="68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218" y="70"/>
                    <a:pt x="218" y="71"/>
                    <a:pt x="219" y="73"/>
                  </a:cubicBezTo>
                  <a:cubicBezTo>
                    <a:pt x="219" y="76"/>
                    <a:pt x="220" y="79"/>
                    <a:pt x="219" y="82"/>
                  </a:cubicBezTo>
                  <a:cubicBezTo>
                    <a:pt x="221" y="89"/>
                    <a:pt x="220" y="94"/>
                    <a:pt x="218" y="97"/>
                  </a:cubicBezTo>
                  <a:cubicBezTo>
                    <a:pt x="216" y="98"/>
                    <a:pt x="215" y="99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5" y="98"/>
                    <a:pt x="205" y="97"/>
                    <a:pt x="204" y="97"/>
                  </a:cubicBezTo>
                  <a:cubicBezTo>
                    <a:pt x="204" y="100"/>
                    <a:pt x="203" y="104"/>
                    <a:pt x="201" y="106"/>
                  </a:cubicBezTo>
                  <a:cubicBezTo>
                    <a:pt x="199" y="109"/>
                    <a:pt x="196" y="111"/>
                    <a:pt x="193" y="111"/>
                  </a:cubicBezTo>
                  <a:cubicBezTo>
                    <a:pt x="191" y="111"/>
                    <a:pt x="189" y="110"/>
                    <a:pt x="188" y="109"/>
                  </a:cubicBezTo>
                  <a:cubicBezTo>
                    <a:pt x="186" y="106"/>
                    <a:pt x="185" y="103"/>
                    <a:pt x="185" y="98"/>
                  </a:cubicBezTo>
                  <a:cubicBezTo>
                    <a:pt x="185" y="93"/>
                    <a:pt x="189" y="90"/>
                    <a:pt x="192" y="88"/>
                  </a:cubicBezTo>
                  <a:cubicBezTo>
                    <a:pt x="194" y="87"/>
                    <a:pt x="195" y="86"/>
                    <a:pt x="194" y="85"/>
                  </a:cubicBezTo>
                  <a:cubicBezTo>
                    <a:pt x="187" y="87"/>
                    <a:pt x="181" y="88"/>
                    <a:pt x="175" y="88"/>
                  </a:cubicBezTo>
                  <a:cubicBezTo>
                    <a:pt x="167" y="88"/>
                    <a:pt x="162" y="85"/>
                    <a:pt x="154" y="79"/>
                  </a:cubicBezTo>
                  <a:cubicBezTo>
                    <a:pt x="148" y="83"/>
                    <a:pt x="144" y="85"/>
                    <a:pt x="141" y="85"/>
                  </a:cubicBezTo>
                  <a:cubicBezTo>
                    <a:pt x="137" y="85"/>
                    <a:pt x="136" y="82"/>
                    <a:pt x="135" y="81"/>
                  </a:cubicBezTo>
                  <a:cubicBezTo>
                    <a:pt x="135" y="80"/>
                    <a:pt x="134" y="80"/>
                    <a:pt x="134" y="80"/>
                  </a:cubicBezTo>
                  <a:cubicBezTo>
                    <a:pt x="123" y="76"/>
                    <a:pt x="119" y="73"/>
                    <a:pt x="119" y="69"/>
                  </a:cubicBezTo>
                  <a:cubicBezTo>
                    <a:pt x="119" y="65"/>
                    <a:pt x="124" y="63"/>
                    <a:pt x="128" y="62"/>
                  </a:cubicBezTo>
                  <a:cubicBezTo>
                    <a:pt x="129" y="60"/>
                    <a:pt x="132" y="58"/>
                    <a:pt x="134" y="56"/>
                  </a:cubicBezTo>
                  <a:lnTo>
                    <a:pt x="127" y="56"/>
                  </a:lnTo>
                  <a:cubicBezTo>
                    <a:pt x="124" y="63"/>
                    <a:pt x="121" y="65"/>
                    <a:pt x="117" y="65"/>
                  </a:cubicBezTo>
                  <a:cubicBezTo>
                    <a:pt x="114" y="65"/>
                    <a:pt x="111" y="63"/>
                    <a:pt x="109" y="57"/>
                  </a:cubicBezTo>
                  <a:cubicBezTo>
                    <a:pt x="102" y="57"/>
                    <a:pt x="92" y="58"/>
                    <a:pt x="87" y="58"/>
                  </a:cubicBezTo>
                  <a:cubicBezTo>
                    <a:pt x="81" y="58"/>
                    <a:pt x="76" y="57"/>
                    <a:pt x="72" y="57"/>
                  </a:cubicBezTo>
                  <a:cubicBezTo>
                    <a:pt x="69" y="56"/>
                    <a:pt x="66" y="56"/>
                    <a:pt x="64" y="56"/>
                  </a:cubicBezTo>
                  <a:cubicBezTo>
                    <a:pt x="58" y="56"/>
                    <a:pt x="52" y="58"/>
                    <a:pt x="42" y="71"/>
                  </a:cubicBezTo>
                  <a:cubicBezTo>
                    <a:pt x="40" y="74"/>
                    <a:pt x="38" y="75"/>
                    <a:pt x="36" y="75"/>
                  </a:cubicBezTo>
                  <a:cubicBezTo>
                    <a:pt x="32" y="75"/>
                    <a:pt x="29" y="71"/>
                    <a:pt x="26" y="68"/>
                  </a:cubicBezTo>
                  <a:cubicBezTo>
                    <a:pt x="24" y="66"/>
                    <a:pt x="23" y="65"/>
                    <a:pt x="22" y="64"/>
                  </a:cubicBezTo>
                  <a:cubicBezTo>
                    <a:pt x="20" y="63"/>
                    <a:pt x="20" y="61"/>
                    <a:pt x="20" y="59"/>
                  </a:cubicBezTo>
                  <a:cubicBezTo>
                    <a:pt x="22" y="51"/>
                    <a:pt x="17" y="39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0"/>
                    <a:pt x="26" y="28"/>
                    <a:pt x="31" y="28"/>
                  </a:cubicBezTo>
                  <a:cubicBezTo>
                    <a:pt x="35" y="28"/>
                    <a:pt x="40" y="29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18"/>
                    <a:pt x="47" y="12"/>
                  </a:cubicBezTo>
                  <a:cubicBezTo>
                    <a:pt x="43" y="9"/>
                    <a:pt x="39" y="4"/>
                    <a:pt x="36" y="0"/>
                  </a:cubicBezTo>
                  <a:cubicBezTo>
                    <a:pt x="36" y="10"/>
                    <a:pt x="33" y="14"/>
                    <a:pt x="16" y="24"/>
                  </a:cubicBezTo>
                  <a:cubicBezTo>
                    <a:pt x="11" y="28"/>
                    <a:pt x="10" y="30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3" y="37"/>
                    <a:pt x="15" y="40"/>
                    <a:pt x="15" y="44"/>
                  </a:cubicBezTo>
                  <a:cubicBezTo>
                    <a:pt x="14" y="47"/>
                    <a:pt x="12" y="50"/>
                    <a:pt x="7" y="54"/>
                  </a:cubicBezTo>
                  <a:cubicBezTo>
                    <a:pt x="6" y="55"/>
                    <a:pt x="5" y="55"/>
                    <a:pt x="3" y="55"/>
                  </a:cubicBezTo>
                  <a:cubicBezTo>
                    <a:pt x="2" y="55"/>
                    <a:pt x="2" y="55"/>
                    <a:pt x="0" y="56"/>
                  </a:cubicBezTo>
                  <a:cubicBezTo>
                    <a:pt x="1" y="64"/>
                    <a:pt x="5" y="68"/>
                    <a:pt x="10" y="73"/>
                  </a:cubicBezTo>
                  <a:cubicBezTo>
                    <a:pt x="13" y="77"/>
                    <a:pt x="16" y="80"/>
                    <a:pt x="18" y="86"/>
                  </a:cubicBezTo>
                  <a:cubicBezTo>
                    <a:pt x="19" y="87"/>
                    <a:pt x="19" y="88"/>
                    <a:pt x="20" y="90"/>
                  </a:cubicBezTo>
                  <a:cubicBezTo>
                    <a:pt x="21" y="94"/>
                    <a:pt x="22" y="96"/>
                    <a:pt x="23" y="96"/>
                  </a:cubicBezTo>
                  <a:cubicBezTo>
                    <a:pt x="25" y="96"/>
                    <a:pt x="26" y="95"/>
                    <a:pt x="28" y="94"/>
                  </a:cubicBezTo>
                  <a:cubicBezTo>
                    <a:pt x="30" y="93"/>
                    <a:pt x="33" y="92"/>
                    <a:pt x="36" y="92"/>
                  </a:cubicBezTo>
                  <a:cubicBezTo>
                    <a:pt x="38" y="92"/>
                    <a:pt x="39" y="93"/>
                    <a:pt x="40" y="94"/>
                  </a:cubicBezTo>
                  <a:cubicBezTo>
                    <a:pt x="42" y="98"/>
                    <a:pt x="45" y="99"/>
                    <a:pt x="53" y="99"/>
                  </a:cubicBezTo>
                  <a:cubicBezTo>
                    <a:pt x="67" y="99"/>
                    <a:pt x="79" y="99"/>
                    <a:pt x="90" y="94"/>
                  </a:cubicBezTo>
                  <a:cubicBezTo>
                    <a:pt x="92" y="94"/>
                    <a:pt x="93" y="94"/>
                    <a:pt x="95" y="94"/>
                  </a:cubicBezTo>
                  <a:cubicBezTo>
                    <a:pt x="102" y="94"/>
                    <a:pt x="107" y="99"/>
                    <a:pt x="111" y="105"/>
                  </a:cubicBezTo>
                  <a:cubicBezTo>
                    <a:pt x="114" y="108"/>
                    <a:pt x="117" y="112"/>
                    <a:pt x="120" y="114"/>
                  </a:cubicBezTo>
                  <a:cubicBezTo>
                    <a:pt x="139" y="125"/>
                    <a:pt x="194" y="151"/>
                    <a:pt x="200" y="153"/>
                  </a:cubicBezTo>
                  <a:cubicBezTo>
                    <a:pt x="201" y="153"/>
                    <a:pt x="202" y="153"/>
                    <a:pt x="203" y="153"/>
                  </a:cubicBezTo>
                  <a:cubicBezTo>
                    <a:pt x="213" y="153"/>
                    <a:pt x="221" y="147"/>
                    <a:pt x="228" y="141"/>
                  </a:cubicBezTo>
                  <a:cubicBezTo>
                    <a:pt x="237" y="134"/>
                    <a:pt x="246" y="127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3"/>
                    <a:pt x="257" y="121"/>
                    <a:pt x="256" y="119"/>
                  </a:cubicBezTo>
                  <a:cubicBezTo>
                    <a:pt x="254" y="117"/>
                    <a:pt x="252" y="114"/>
                    <a:pt x="252" y="110"/>
                  </a:cubicBezTo>
                  <a:cubicBezTo>
                    <a:pt x="252" y="105"/>
                    <a:pt x="255" y="102"/>
                    <a:pt x="258" y="99"/>
                  </a:cubicBezTo>
                  <a:cubicBezTo>
                    <a:pt x="259" y="99"/>
                    <a:pt x="260" y="98"/>
                    <a:pt x="260" y="97"/>
                  </a:cubicBezTo>
                  <a:lnTo>
                    <a:pt x="258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8" name="Freeform 1161"/>
            <p:cNvSpPr>
              <a:spLocks/>
            </p:cNvSpPr>
            <p:nvPr/>
          </p:nvSpPr>
          <p:spPr bwMode="auto">
            <a:xfrm>
              <a:off x="8114295" y="4459584"/>
              <a:ext cx="7518" cy="3759"/>
            </a:xfrm>
            <a:custGeom>
              <a:avLst/>
              <a:gdLst>
                <a:gd name="T0" fmla="*/ 9 w 15"/>
                <a:gd name="T1" fmla="*/ 10 h 11"/>
                <a:gd name="T2" fmla="*/ 15 w 15"/>
                <a:gd name="T3" fmla="*/ 10 h 11"/>
                <a:gd name="T4" fmla="*/ 15 w 15"/>
                <a:gd name="T5" fmla="*/ 9 h 11"/>
                <a:gd name="T6" fmla="*/ 12 w 15"/>
                <a:gd name="T7" fmla="*/ 8 h 11"/>
                <a:gd name="T8" fmla="*/ 12 w 15"/>
                <a:gd name="T9" fmla="*/ 7 h 11"/>
                <a:gd name="T10" fmla="*/ 7 w 15"/>
                <a:gd name="T11" fmla="*/ 7 h 11"/>
                <a:gd name="T12" fmla="*/ 11 w 15"/>
                <a:gd name="T13" fmla="*/ 5 h 11"/>
                <a:gd name="T14" fmla="*/ 13 w 15"/>
                <a:gd name="T15" fmla="*/ 3 h 11"/>
                <a:gd name="T16" fmla="*/ 13 w 15"/>
                <a:gd name="T17" fmla="*/ 0 h 11"/>
                <a:gd name="T18" fmla="*/ 9 w 15"/>
                <a:gd name="T19" fmla="*/ 0 h 11"/>
                <a:gd name="T20" fmla="*/ 0 w 15"/>
                <a:gd name="T21" fmla="*/ 8 h 11"/>
                <a:gd name="T22" fmla="*/ 5 w 15"/>
                <a:gd name="T23" fmla="*/ 11 h 11"/>
                <a:gd name="T24" fmla="*/ 9 w 15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9" y="10"/>
                  </a:moveTo>
                  <a:cubicBezTo>
                    <a:pt x="11" y="10"/>
                    <a:pt x="13" y="10"/>
                    <a:pt x="15" y="10"/>
                  </a:cubicBezTo>
                  <a:lnTo>
                    <a:pt x="15" y="9"/>
                  </a:ln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lnTo>
                    <a:pt x="7" y="7"/>
                  </a:lnTo>
                  <a:lnTo>
                    <a:pt x="11" y="5"/>
                  </a:lnTo>
                  <a:cubicBezTo>
                    <a:pt x="12" y="5"/>
                    <a:pt x="13" y="3"/>
                    <a:pt x="13" y="3"/>
                  </a:cubicBezTo>
                  <a:lnTo>
                    <a:pt x="13" y="0"/>
                  </a:lnTo>
                  <a:lnTo>
                    <a:pt x="9" y="0"/>
                  </a:lnTo>
                  <a:cubicBezTo>
                    <a:pt x="6" y="0"/>
                    <a:pt x="0" y="3"/>
                    <a:pt x="0" y="8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6" y="11"/>
                    <a:pt x="7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9" name="Freeform 1162"/>
            <p:cNvSpPr>
              <a:spLocks/>
            </p:cNvSpPr>
            <p:nvPr/>
          </p:nvSpPr>
          <p:spPr bwMode="auto">
            <a:xfrm>
              <a:off x="8150004" y="4472739"/>
              <a:ext cx="3759" cy="3759"/>
            </a:xfrm>
            <a:custGeom>
              <a:avLst/>
              <a:gdLst>
                <a:gd name="T0" fmla="*/ 0 w 9"/>
                <a:gd name="T1" fmla="*/ 6 h 10"/>
                <a:gd name="T2" fmla="*/ 9 w 9"/>
                <a:gd name="T3" fmla="*/ 10 h 10"/>
                <a:gd name="T4" fmla="*/ 9 w 9"/>
                <a:gd name="T5" fmla="*/ 7 h 10"/>
                <a:gd name="T6" fmla="*/ 8 w 9"/>
                <a:gd name="T7" fmla="*/ 6 h 10"/>
                <a:gd name="T8" fmla="*/ 8 w 9"/>
                <a:gd name="T9" fmla="*/ 5 h 10"/>
                <a:gd name="T10" fmla="*/ 6 w 9"/>
                <a:gd name="T11" fmla="*/ 4 h 10"/>
                <a:gd name="T12" fmla="*/ 6 w 9"/>
                <a:gd name="T13" fmla="*/ 0 h 10"/>
                <a:gd name="T14" fmla="*/ 0 w 9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cubicBezTo>
                    <a:pt x="0" y="9"/>
                    <a:pt x="5" y="10"/>
                    <a:pt x="9" y="10"/>
                  </a:cubicBezTo>
                  <a:lnTo>
                    <a:pt x="9" y="7"/>
                  </a:ln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0" name="Freeform 1163"/>
            <p:cNvSpPr>
              <a:spLocks/>
            </p:cNvSpPr>
            <p:nvPr/>
          </p:nvSpPr>
          <p:spPr bwMode="auto">
            <a:xfrm>
              <a:off x="8131209" y="4467101"/>
              <a:ext cx="1880" cy="1880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3 h 3"/>
                <a:gd name="T4" fmla="*/ 4 w 4"/>
                <a:gd name="T5" fmla="*/ 2 h 3"/>
                <a:gd name="T6" fmla="*/ 1 w 4"/>
                <a:gd name="T7" fmla="*/ 1 h 3"/>
                <a:gd name="T8" fmla="*/ 0 w 4"/>
                <a:gd name="T9" fmla="*/ 0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1" name="Freeform 1164"/>
            <p:cNvSpPr>
              <a:spLocks/>
            </p:cNvSpPr>
            <p:nvPr/>
          </p:nvSpPr>
          <p:spPr bwMode="auto">
            <a:xfrm>
              <a:off x="8140607" y="4478378"/>
              <a:ext cx="5639" cy="1880"/>
            </a:xfrm>
            <a:custGeom>
              <a:avLst/>
              <a:gdLst>
                <a:gd name="T0" fmla="*/ 4 w 14"/>
                <a:gd name="T1" fmla="*/ 2 h 7"/>
                <a:gd name="T2" fmla="*/ 0 w 14"/>
                <a:gd name="T3" fmla="*/ 4 h 7"/>
                <a:gd name="T4" fmla="*/ 3 w 14"/>
                <a:gd name="T5" fmla="*/ 7 h 7"/>
                <a:gd name="T6" fmla="*/ 14 w 14"/>
                <a:gd name="T7" fmla="*/ 3 h 7"/>
                <a:gd name="T8" fmla="*/ 10 w 14"/>
                <a:gd name="T9" fmla="*/ 0 h 7"/>
                <a:gd name="T10" fmla="*/ 4 w 14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4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14" y="5"/>
                    <a:pt x="14" y="3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2"/>
                    <a:pt x="6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2" name="Freeform 1165"/>
            <p:cNvSpPr>
              <a:spLocks/>
            </p:cNvSpPr>
            <p:nvPr/>
          </p:nvSpPr>
          <p:spPr bwMode="auto">
            <a:xfrm>
              <a:off x="8052272" y="4482137"/>
              <a:ext cx="5639" cy="11277"/>
            </a:xfrm>
            <a:custGeom>
              <a:avLst/>
              <a:gdLst>
                <a:gd name="T0" fmla="*/ 13 w 17"/>
                <a:gd name="T1" fmla="*/ 11 h 24"/>
                <a:gd name="T2" fmla="*/ 11 w 17"/>
                <a:gd name="T3" fmla="*/ 10 h 24"/>
                <a:gd name="T4" fmla="*/ 11 w 17"/>
                <a:gd name="T5" fmla="*/ 4 h 24"/>
                <a:gd name="T6" fmla="*/ 8 w 17"/>
                <a:gd name="T7" fmla="*/ 1 h 24"/>
                <a:gd name="T8" fmla="*/ 7 w 17"/>
                <a:gd name="T9" fmla="*/ 0 h 24"/>
                <a:gd name="T10" fmla="*/ 3 w 17"/>
                <a:gd name="T11" fmla="*/ 4 h 24"/>
                <a:gd name="T12" fmla="*/ 0 w 17"/>
                <a:gd name="T13" fmla="*/ 8 h 24"/>
                <a:gd name="T14" fmla="*/ 11 w 17"/>
                <a:gd name="T15" fmla="*/ 24 h 24"/>
                <a:gd name="T16" fmla="*/ 17 w 17"/>
                <a:gd name="T17" fmla="*/ 18 h 24"/>
                <a:gd name="T18" fmla="*/ 13 w 17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13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10" y="9"/>
                    <a:pt x="11" y="6"/>
                    <a:pt x="11" y="4"/>
                  </a:cubicBezTo>
                  <a:cubicBezTo>
                    <a:pt x="11" y="3"/>
                    <a:pt x="9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6" y="2"/>
                    <a:pt x="5" y="3"/>
                    <a:pt x="3" y="4"/>
                  </a:cubicBezTo>
                  <a:cubicBezTo>
                    <a:pt x="2" y="5"/>
                    <a:pt x="0" y="6"/>
                    <a:pt x="0" y="8"/>
                  </a:cubicBezTo>
                  <a:cubicBezTo>
                    <a:pt x="0" y="10"/>
                    <a:pt x="9" y="22"/>
                    <a:pt x="11" y="24"/>
                  </a:cubicBezTo>
                  <a:cubicBezTo>
                    <a:pt x="15" y="24"/>
                    <a:pt x="17" y="21"/>
                    <a:pt x="17" y="18"/>
                  </a:cubicBezTo>
                  <a:cubicBezTo>
                    <a:pt x="17" y="16"/>
                    <a:pt x="14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3" name="Freeform 1166"/>
            <p:cNvSpPr>
              <a:spLocks/>
            </p:cNvSpPr>
            <p:nvPr/>
          </p:nvSpPr>
          <p:spPr bwMode="auto">
            <a:xfrm>
              <a:off x="7999647" y="4468980"/>
              <a:ext cx="11277" cy="9398"/>
            </a:xfrm>
            <a:custGeom>
              <a:avLst/>
              <a:gdLst>
                <a:gd name="T0" fmla="*/ 21 w 24"/>
                <a:gd name="T1" fmla="*/ 12 h 21"/>
                <a:gd name="T2" fmla="*/ 15 w 24"/>
                <a:gd name="T3" fmla="*/ 2 h 21"/>
                <a:gd name="T4" fmla="*/ 14 w 24"/>
                <a:gd name="T5" fmla="*/ 0 h 21"/>
                <a:gd name="T6" fmla="*/ 0 w 24"/>
                <a:gd name="T7" fmla="*/ 15 h 21"/>
                <a:gd name="T8" fmla="*/ 3 w 24"/>
                <a:gd name="T9" fmla="*/ 21 h 21"/>
                <a:gd name="T10" fmla="*/ 8 w 24"/>
                <a:gd name="T11" fmla="*/ 19 h 21"/>
                <a:gd name="T12" fmla="*/ 13 w 24"/>
                <a:gd name="T13" fmla="*/ 18 h 21"/>
                <a:gd name="T14" fmla="*/ 21 w 24"/>
                <a:gd name="T15" fmla="*/ 18 h 21"/>
                <a:gd name="T16" fmla="*/ 24 w 24"/>
                <a:gd name="T17" fmla="*/ 16 h 21"/>
                <a:gd name="T18" fmla="*/ 21 w 24"/>
                <a:gd name="T1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21" y="12"/>
                  </a:moveTo>
                  <a:cubicBezTo>
                    <a:pt x="20" y="12"/>
                    <a:pt x="18" y="10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9" y="1"/>
                    <a:pt x="0" y="5"/>
                    <a:pt x="0" y="15"/>
                  </a:cubicBezTo>
                  <a:cubicBezTo>
                    <a:pt x="0" y="20"/>
                    <a:pt x="0" y="21"/>
                    <a:pt x="3" y="21"/>
                  </a:cubicBezTo>
                  <a:cubicBezTo>
                    <a:pt x="5" y="21"/>
                    <a:pt x="7" y="20"/>
                    <a:pt x="8" y="19"/>
                  </a:cubicBezTo>
                  <a:cubicBezTo>
                    <a:pt x="10" y="19"/>
                    <a:pt x="11" y="18"/>
                    <a:pt x="13" y="18"/>
                  </a:cubicBezTo>
                  <a:lnTo>
                    <a:pt x="21" y="18"/>
                  </a:lnTo>
                  <a:cubicBezTo>
                    <a:pt x="24" y="18"/>
                    <a:pt x="24" y="17"/>
                    <a:pt x="24" y="16"/>
                  </a:cubicBezTo>
                  <a:cubicBezTo>
                    <a:pt x="24" y="14"/>
                    <a:pt x="22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4" name="Freeform 1167"/>
            <p:cNvSpPr>
              <a:spLocks/>
            </p:cNvSpPr>
            <p:nvPr/>
          </p:nvSpPr>
          <p:spPr bwMode="auto">
            <a:xfrm>
              <a:off x="7905674" y="4403200"/>
              <a:ext cx="54505" cy="73300"/>
            </a:xfrm>
            <a:custGeom>
              <a:avLst/>
              <a:gdLst>
                <a:gd name="T0" fmla="*/ 97 w 131"/>
                <a:gd name="T1" fmla="*/ 169 h 169"/>
                <a:gd name="T2" fmla="*/ 121 w 131"/>
                <a:gd name="T3" fmla="*/ 159 h 169"/>
                <a:gd name="T4" fmla="*/ 129 w 131"/>
                <a:gd name="T5" fmla="*/ 124 h 169"/>
                <a:gd name="T6" fmla="*/ 125 w 131"/>
                <a:gd name="T7" fmla="*/ 111 h 169"/>
                <a:gd name="T8" fmla="*/ 118 w 131"/>
                <a:gd name="T9" fmla="*/ 68 h 169"/>
                <a:gd name="T10" fmla="*/ 111 w 131"/>
                <a:gd name="T11" fmla="*/ 55 h 169"/>
                <a:gd name="T12" fmla="*/ 105 w 131"/>
                <a:gd name="T13" fmla="*/ 44 h 169"/>
                <a:gd name="T14" fmla="*/ 87 w 131"/>
                <a:gd name="T15" fmla="*/ 40 h 169"/>
                <a:gd name="T16" fmla="*/ 92 w 131"/>
                <a:gd name="T17" fmla="*/ 37 h 169"/>
                <a:gd name="T18" fmla="*/ 99 w 131"/>
                <a:gd name="T19" fmla="*/ 34 h 169"/>
                <a:gd name="T20" fmla="*/ 96 w 131"/>
                <a:gd name="T21" fmla="*/ 31 h 169"/>
                <a:gd name="T22" fmla="*/ 96 w 131"/>
                <a:gd name="T23" fmla="*/ 31 h 169"/>
                <a:gd name="T24" fmla="*/ 95 w 131"/>
                <a:gd name="T25" fmla="*/ 31 h 169"/>
                <a:gd name="T26" fmla="*/ 96 w 131"/>
                <a:gd name="T27" fmla="*/ 16 h 169"/>
                <a:gd name="T28" fmla="*/ 98 w 131"/>
                <a:gd name="T29" fmla="*/ 15 h 169"/>
                <a:gd name="T30" fmla="*/ 103 w 131"/>
                <a:gd name="T31" fmla="*/ 22 h 169"/>
                <a:gd name="T32" fmla="*/ 107 w 131"/>
                <a:gd name="T33" fmla="*/ 28 h 169"/>
                <a:gd name="T34" fmla="*/ 104 w 131"/>
                <a:gd name="T35" fmla="*/ 20 h 169"/>
                <a:gd name="T36" fmla="*/ 95 w 131"/>
                <a:gd name="T37" fmla="*/ 10 h 169"/>
                <a:gd name="T38" fmla="*/ 91 w 131"/>
                <a:gd name="T39" fmla="*/ 11 h 169"/>
                <a:gd name="T40" fmla="*/ 78 w 131"/>
                <a:gd name="T41" fmla="*/ 5 h 169"/>
                <a:gd name="T42" fmla="*/ 70 w 131"/>
                <a:gd name="T43" fmla="*/ 1 h 169"/>
                <a:gd name="T44" fmla="*/ 60 w 131"/>
                <a:gd name="T45" fmla="*/ 0 h 169"/>
                <a:gd name="T46" fmla="*/ 42 w 131"/>
                <a:gd name="T47" fmla="*/ 6 h 169"/>
                <a:gd name="T48" fmla="*/ 36 w 131"/>
                <a:gd name="T49" fmla="*/ 29 h 169"/>
                <a:gd name="T50" fmla="*/ 19 w 131"/>
                <a:gd name="T51" fmla="*/ 46 h 169"/>
                <a:gd name="T52" fmla="*/ 7 w 131"/>
                <a:gd name="T53" fmla="*/ 49 h 169"/>
                <a:gd name="T54" fmla="*/ 0 w 131"/>
                <a:gd name="T55" fmla="*/ 60 h 169"/>
                <a:gd name="T56" fmla="*/ 21 w 131"/>
                <a:gd name="T57" fmla="*/ 83 h 169"/>
                <a:gd name="T58" fmla="*/ 21 w 131"/>
                <a:gd name="T59" fmla="*/ 91 h 169"/>
                <a:gd name="T60" fmla="*/ 32 w 131"/>
                <a:gd name="T61" fmla="*/ 95 h 169"/>
                <a:gd name="T62" fmla="*/ 32 w 131"/>
                <a:gd name="T63" fmla="*/ 90 h 169"/>
                <a:gd name="T64" fmla="*/ 37 w 131"/>
                <a:gd name="T65" fmla="*/ 76 h 169"/>
                <a:gd name="T66" fmla="*/ 41 w 131"/>
                <a:gd name="T67" fmla="*/ 87 h 169"/>
                <a:gd name="T68" fmla="*/ 49 w 131"/>
                <a:gd name="T69" fmla="*/ 114 h 169"/>
                <a:gd name="T70" fmla="*/ 49 w 131"/>
                <a:gd name="T71" fmla="*/ 114 h 169"/>
                <a:gd name="T72" fmla="*/ 97 w 131"/>
                <a:gd name="T7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69">
                  <a:moveTo>
                    <a:pt x="97" y="169"/>
                  </a:moveTo>
                  <a:cubicBezTo>
                    <a:pt x="107" y="169"/>
                    <a:pt x="116" y="166"/>
                    <a:pt x="121" y="159"/>
                  </a:cubicBezTo>
                  <a:cubicBezTo>
                    <a:pt x="128" y="151"/>
                    <a:pt x="131" y="139"/>
                    <a:pt x="129" y="124"/>
                  </a:cubicBezTo>
                  <a:cubicBezTo>
                    <a:pt x="128" y="120"/>
                    <a:pt x="127" y="116"/>
                    <a:pt x="125" y="111"/>
                  </a:cubicBezTo>
                  <a:cubicBezTo>
                    <a:pt x="121" y="102"/>
                    <a:pt x="117" y="90"/>
                    <a:pt x="118" y="68"/>
                  </a:cubicBezTo>
                  <a:cubicBezTo>
                    <a:pt x="113" y="62"/>
                    <a:pt x="112" y="59"/>
                    <a:pt x="111" y="55"/>
                  </a:cubicBezTo>
                  <a:cubicBezTo>
                    <a:pt x="110" y="52"/>
                    <a:pt x="109" y="49"/>
                    <a:pt x="105" y="44"/>
                  </a:cubicBezTo>
                  <a:cubicBezTo>
                    <a:pt x="87" y="42"/>
                    <a:pt x="87" y="41"/>
                    <a:pt x="87" y="40"/>
                  </a:cubicBezTo>
                  <a:cubicBezTo>
                    <a:pt x="87" y="39"/>
                    <a:pt x="89" y="38"/>
                    <a:pt x="92" y="37"/>
                  </a:cubicBezTo>
                  <a:cubicBezTo>
                    <a:pt x="94" y="37"/>
                    <a:pt x="99" y="35"/>
                    <a:pt x="99" y="34"/>
                  </a:cubicBezTo>
                  <a:cubicBezTo>
                    <a:pt x="99" y="34"/>
                    <a:pt x="99" y="33"/>
                    <a:pt x="96" y="31"/>
                  </a:cubicBezTo>
                  <a:lnTo>
                    <a:pt x="96" y="31"/>
                  </a:lnTo>
                  <a:lnTo>
                    <a:pt x="95" y="31"/>
                  </a:lnTo>
                  <a:cubicBezTo>
                    <a:pt x="95" y="19"/>
                    <a:pt x="95" y="17"/>
                    <a:pt x="96" y="16"/>
                  </a:cubicBezTo>
                  <a:cubicBezTo>
                    <a:pt x="97" y="16"/>
                    <a:pt x="97" y="15"/>
                    <a:pt x="98" y="15"/>
                  </a:cubicBezTo>
                  <a:cubicBezTo>
                    <a:pt x="99" y="15"/>
                    <a:pt x="100" y="18"/>
                    <a:pt x="103" y="22"/>
                  </a:cubicBezTo>
                  <a:cubicBezTo>
                    <a:pt x="104" y="23"/>
                    <a:pt x="106" y="27"/>
                    <a:pt x="107" y="28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3" y="14"/>
                    <a:pt x="102" y="10"/>
                    <a:pt x="95" y="10"/>
                  </a:cubicBezTo>
                  <a:cubicBezTo>
                    <a:pt x="94" y="11"/>
                    <a:pt x="93" y="11"/>
                    <a:pt x="91" y="11"/>
                  </a:cubicBezTo>
                  <a:cubicBezTo>
                    <a:pt x="87" y="11"/>
                    <a:pt x="82" y="8"/>
                    <a:pt x="78" y="5"/>
                  </a:cubicBezTo>
                  <a:cubicBezTo>
                    <a:pt x="75" y="3"/>
                    <a:pt x="72" y="1"/>
                    <a:pt x="70" y="1"/>
                  </a:cubicBezTo>
                  <a:cubicBezTo>
                    <a:pt x="66" y="0"/>
                    <a:pt x="63" y="0"/>
                    <a:pt x="60" y="0"/>
                  </a:cubicBezTo>
                  <a:cubicBezTo>
                    <a:pt x="51" y="0"/>
                    <a:pt x="46" y="2"/>
                    <a:pt x="42" y="6"/>
                  </a:cubicBezTo>
                  <a:cubicBezTo>
                    <a:pt x="37" y="11"/>
                    <a:pt x="35" y="18"/>
                    <a:pt x="36" y="29"/>
                  </a:cubicBezTo>
                  <a:cubicBezTo>
                    <a:pt x="37" y="44"/>
                    <a:pt x="28" y="45"/>
                    <a:pt x="19" y="46"/>
                  </a:cubicBezTo>
                  <a:cubicBezTo>
                    <a:pt x="15" y="46"/>
                    <a:pt x="10" y="47"/>
                    <a:pt x="7" y="49"/>
                  </a:cubicBezTo>
                  <a:cubicBezTo>
                    <a:pt x="4" y="52"/>
                    <a:pt x="2" y="56"/>
                    <a:pt x="0" y="60"/>
                  </a:cubicBezTo>
                  <a:cubicBezTo>
                    <a:pt x="4" y="62"/>
                    <a:pt x="21" y="74"/>
                    <a:pt x="21" y="83"/>
                  </a:cubicBezTo>
                  <a:lnTo>
                    <a:pt x="21" y="91"/>
                  </a:lnTo>
                  <a:cubicBezTo>
                    <a:pt x="21" y="94"/>
                    <a:pt x="24" y="95"/>
                    <a:pt x="32" y="95"/>
                  </a:cubicBezTo>
                  <a:lnTo>
                    <a:pt x="32" y="90"/>
                  </a:lnTo>
                  <a:cubicBezTo>
                    <a:pt x="34" y="77"/>
                    <a:pt x="35" y="76"/>
                    <a:pt x="37" y="76"/>
                  </a:cubicBezTo>
                  <a:cubicBezTo>
                    <a:pt x="39" y="76"/>
                    <a:pt x="39" y="78"/>
                    <a:pt x="41" y="87"/>
                  </a:cubicBezTo>
                  <a:cubicBezTo>
                    <a:pt x="43" y="96"/>
                    <a:pt x="45" y="108"/>
                    <a:pt x="49" y="114"/>
                  </a:cubicBezTo>
                  <a:lnTo>
                    <a:pt x="49" y="114"/>
                  </a:lnTo>
                  <a:cubicBezTo>
                    <a:pt x="56" y="149"/>
                    <a:pt x="74" y="169"/>
                    <a:pt x="9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5" name="Freeform 1168"/>
            <p:cNvSpPr>
              <a:spLocks/>
            </p:cNvSpPr>
            <p:nvPr/>
          </p:nvSpPr>
          <p:spPr bwMode="auto">
            <a:xfrm>
              <a:off x="7851170" y="4429512"/>
              <a:ext cx="69541" cy="88335"/>
            </a:xfrm>
            <a:custGeom>
              <a:avLst/>
              <a:gdLst>
                <a:gd name="T0" fmla="*/ 144 w 162"/>
                <a:gd name="T1" fmla="*/ 78 h 203"/>
                <a:gd name="T2" fmla="*/ 160 w 162"/>
                <a:gd name="T3" fmla="*/ 35 h 203"/>
                <a:gd name="T4" fmla="*/ 145 w 162"/>
                <a:gd name="T5" fmla="*/ 21 h 203"/>
                <a:gd name="T6" fmla="*/ 126 w 162"/>
                <a:gd name="T7" fmla="*/ 1 h 203"/>
                <a:gd name="T8" fmla="*/ 100 w 162"/>
                <a:gd name="T9" fmla="*/ 23 h 203"/>
                <a:gd name="T10" fmla="*/ 89 w 162"/>
                <a:gd name="T11" fmla="*/ 34 h 203"/>
                <a:gd name="T12" fmla="*/ 80 w 162"/>
                <a:gd name="T13" fmla="*/ 51 h 203"/>
                <a:gd name="T14" fmla="*/ 63 w 162"/>
                <a:gd name="T15" fmla="*/ 69 h 203"/>
                <a:gd name="T16" fmla="*/ 54 w 162"/>
                <a:gd name="T17" fmla="*/ 106 h 203"/>
                <a:gd name="T18" fmla="*/ 1 w 162"/>
                <a:gd name="T19" fmla="*/ 120 h 203"/>
                <a:gd name="T20" fmla="*/ 11 w 162"/>
                <a:gd name="T21" fmla="*/ 118 h 203"/>
                <a:gd name="T22" fmla="*/ 12 w 162"/>
                <a:gd name="T23" fmla="*/ 119 h 203"/>
                <a:gd name="T24" fmla="*/ 15 w 162"/>
                <a:gd name="T25" fmla="*/ 121 h 203"/>
                <a:gd name="T26" fmla="*/ 24 w 162"/>
                <a:gd name="T27" fmla="*/ 119 h 203"/>
                <a:gd name="T28" fmla="*/ 25 w 162"/>
                <a:gd name="T29" fmla="*/ 121 h 203"/>
                <a:gd name="T30" fmla="*/ 26 w 162"/>
                <a:gd name="T31" fmla="*/ 124 h 203"/>
                <a:gd name="T32" fmla="*/ 23 w 162"/>
                <a:gd name="T33" fmla="*/ 135 h 203"/>
                <a:gd name="T34" fmla="*/ 26 w 162"/>
                <a:gd name="T35" fmla="*/ 150 h 203"/>
                <a:gd name="T36" fmla="*/ 38 w 162"/>
                <a:gd name="T37" fmla="*/ 172 h 203"/>
                <a:gd name="T38" fmla="*/ 39 w 162"/>
                <a:gd name="T39" fmla="*/ 164 h 203"/>
                <a:gd name="T40" fmla="*/ 41 w 162"/>
                <a:gd name="T41" fmla="*/ 164 h 203"/>
                <a:gd name="T42" fmla="*/ 60 w 162"/>
                <a:gd name="T43" fmla="*/ 184 h 203"/>
                <a:gd name="T44" fmla="*/ 59 w 162"/>
                <a:gd name="T45" fmla="*/ 172 h 203"/>
                <a:gd name="T46" fmla="*/ 60 w 162"/>
                <a:gd name="T47" fmla="*/ 158 h 203"/>
                <a:gd name="T48" fmla="*/ 65 w 162"/>
                <a:gd name="T49" fmla="*/ 159 h 203"/>
                <a:gd name="T50" fmla="*/ 70 w 162"/>
                <a:gd name="T51" fmla="*/ 139 h 203"/>
                <a:gd name="T52" fmla="*/ 71 w 162"/>
                <a:gd name="T53" fmla="*/ 141 h 203"/>
                <a:gd name="T54" fmla="*/ 70 w 162"/>
                <a:gd name="T55" fmla="*/ 151 h 203"/>
                <a:gd name="T56" fmla="*/ 77 w 162"/>
                <a:gd name="T57" fmla="*/ 145 h 203"/>
                <a:gd name="T58" fmla="*/ 78 w 162"/>
                <a:gd name="T59" fmla="*/ 146 h 203"/>
                <a:gd name="T60" fmla="*/ 78 w 162"/>
                <a:gd name="T61" fmla="*/ 149 h 203"/>
                <a:gd name="T62" fmla="*/ 75 w 162"/>
                <a:gd name="T63" fmla="*/ 158 h 203"/>
                <a:gd name="T64" fmla="*/ 75 w 162"/>
                <a:gd name="T65" fmla="*/ 158 h 203"/>
                <a:gd name="T66" fmla="*/ 79 w 162"/>
                <a:gd name="T67" fmla="*/ 157 h 203"/>
                <a:gd name="T68" fmla="*/ 80 w 162"/>
                <a:gd name="T69" fmla="*/ 160 h 203"/>
                <a:gd name="T70" fmla="*/ 85 w 162"/>
                <a:gd name="T71" fmla="*/ 154 h 203"/>
                <a:gd name="T72" fmla="*/ 81 w 162"/>
                <a:gd name="T73" fmla="*/ 145 h 203"/>
                <a:gd name="T74" fmla="*/ 95 w 162"/>
                <a:gd name="T75" fmla="*/ 152 h 203"/>
                <a:gd name="T76" fmla="*/ 81 w 162"/>
                <a:gd name="T77" fmla="*/ 170 h 203"/>
                <a:gd name="T78" fmla="*/ 74 w 162"/>
                <a:gd name="T79" fmla="*/ 187 h 203"/>
                <a:gd name="T80" fmla="*/ 74 w 162"/>
                <a:gd name="T81" fmla="*/ 190 h 203"/>
                <a:gd name="T82" fmla="*/ 85 w 162"/>
                <a:gd name="T83" fmla="*/ 192 h 203"/>
                <a:gd name="T84" fmla="*/ 93 w 162"/>
                <a:gd name="T85" fmla="*/ 203 h 203"/>
                <a:gd name="T86" fmla="*/ 96 w 162"/>
                <a:gd name="T87" fmla="*/ 199 h 203"/>
                <a:gd name="T88" fmla="*/ 109 w 162"/>
                <a:gd name="T89" fmla="*/ 177 h 203"/>
                <a:gd name="T90" fmla="*/ 110 w 162"/>
                <a:gd name="T91" fmla="*/ 171 h 203"/>
                <a:gd name="T92" fmla="*/ 111 w 162"/>
                <a:gd name="T93" fmla="*/ 150 h 203"/>
                <a:gd name="T94" fmla="*/ 117 w 162"/>
                <a:gd name="T95" fmla="*/ 133 h 203"/>
                <a:gd name="T96" fmla="*/ 122 w 162"/>
                <a:gd name="T97" fmla="*/ 134 h 203"/>
                <a:gd name="T98" fmla="*/ 125 w 162"/>
                <a:gd name="T99" fmla="*/ 137 h 203"/>
                <a:gd name="T100" fmla="*/ 132 w 162"/>
                <a:gd name="T101" fmla="*/ 134 h 203"/>
                <a:gd name="T102" fmla="*/ 132 w 162"/>
                <a:gd name="T103" fmla="*/ 109 h 203"/>
                <a:gd name="T104" fmla="*/ 143 w 162"/>
                <a:gd name="T105" fmla="*/ 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203">
                  <a:moveTo>
                    <a:pt x="143" y="78"/>
                  </a:moveTo>
                  <a:cubicBezTo>
                    <a:pt x="143" y="78"/>
                    <a:pt x="143" y="78"/>
                    <a:pt x="144" y="78"/>
                  </a:cubicBezTo>
                  <a:cubicBezTo>
                    <a:pt x="162" y="71"/>
                    <a:pt x="161" y="62"/>
                    <a:pt x="160" y="44"/>
                  </a:cubicBezTo>
                  <a:cubicBezTo>
                    <a:pt x="160" y="42"/>
                    <a:pt x="160" y="38"/>
                    <a:pt x="160" y="35"/>
                  </a:cubicBezTo>
                  <a:cubicBezTo>
                    <a:pt x="152" y="35"/>
                    <a:pt x="145" y="35"/>
                    <a:pt x="145" y="29"/>
                  </a:cubicBezTo>
                  <a:lnTo>
                    <a:pt x="145" y="21"/>
                  </a:lnTo>
                  <a:cubicBezTo>
                    <a:pt x="145" y="14"/>
                    <a:pt x="133" y="4"/>
                    <a:pt x="126" y="0"/>
                  </a:cubicBezTo>
                  <a:lnTo>
                    <a:pt x="126" y="1"/>
                  </a:lnTo>
                  <a:cubicBezTo>
                    <a:pt x="120" y="12"/>
                    <a:pt x="115" y="23"/>
                    <a:pt x="103" y="23"/>
                  </a:cubicBezTo>
                  <a:cubicBezTo>
                    <a:pt x="102" y="23"/>
                    <a:pt x="101" y="23"/>
                    <a:pt x="100" y="23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8" y="28"/>
                    <a:pt x="96" y="34"/>
                    <a:pt x="89" y="34"/>
                  </a:cubicBezTo>
                  <a:cubicBezTo>
                    <a:pt x="90" y="41"/>
                    <a:pt x="89" y="46"/>
                    <a:pt x="86" y="48"/>
                  </a:cubicBezTo>
                  <a:cubicBezTo>
                    <a:pt x="85" y="50"/>
                    <a:pt x="82" y="51"/>
                    <a:pt x="80" y="51"/>
                  </a:cubicBezTo>
                  <a:cubicBezTo>
                    <a:pt x="80" y="68"/>
                    <a:pt x="74" y="69"/>
                    <a:pt x="64" y="69"/>
                  </a:cubicBezTo>
                  <a:lnTo>
                    <a:pt x="63" y="69"/>
                  </a:lnTo>
                  <a:cubicBezTo>
                    <a:pt x="65" y="93"/>
                    <a:pt x="60" y="101"/>
                    <a:pt x="58" y="104"/>
                  </a:cubicBezTo>
                  <a:cubicBezTo>
                    <a:pt x="57" y="105"/>
                    <a:pt x="56" y="106"/>
                    <a:pt x="54" y="106"/>
                  </a:cubicBezTo>
                  <a:cubicBezTo>
                    <a:pt x="54" y="106"/>
                    <a:pt x="25" y="111"/>
                    <a:pt x="0" y="111"/>
                  </a:cubicBezTo>
                  <a:cubicBezTo>
                    <a:pt x="0" y="114"/>
                    <a:pt x="0" y="117"/>
                    <a:pt x="1" y="120"/>
                  </a:cubicBezTo>
                  <a:cubicBezTo>
                    <a:pt x="4" y="120"/>
                    <a:pt x="8" y="119"/>
                    <a:pt x="10" y="118"/>
                  </a:cubicBezTo>
                  <a:cubicBezTo>
                    <a:pt x="10" y="118"/>
                    <a:pt x="10" y="118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lnTo>
                    <a:pt x="12" y="119"/>
                  </a:lnTo>
                  <a:cubicBezTo>
                    <a:pt x="12" y="121"/>
                    <a:pt x="13" y="122"/>
                    <a:pt x="14" y="122"/>
                  </a:cubicBezTo>
                  <a:cubicBezTo>
                    <a:pt x="14" y="122"/>
                    <a:pt x="15" y="121"/>
                    <a:pt x="15" y="121"/>
                  </a:cubicBezTo>
                  <a:cubicBezTo>
                    <a:pt x="16" y="120"/>
                    <a:pt x="17" y="119"/>
                    <a:pt x="18" y="119"/>
                  </a:cubicBezTo>
                  <a:lnTo>
                    <a:pt x="24" y="119"/>
                  </a:lnTo>
                  <a:cubicBezTo>
                    <a:pt x="25" y="119"/>
                    <a:pt x="25" y="119"/>
                    <a:pt x="25" y="120"/>
                  </a:cubicBezTo>
                  <a:cubicBezTo>
                    <a:pt x="26" y="120"/>
                    <a:pt x="26" y="121"/>
                    <a:pt x="25" y="121"/>
                  </a:cubicBezTo>
                  <a:cubicBezTo>
                    <a:pt x="25" y="122"/>
                    <a:pt x="25" y="123"/>
                    <a:pt x="25" y="123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6" y="127"/>
                    <a:pt x="25" y="128"/>
                    <a:pt x="24" y="130"/>
                  </a:cubicBezTo>
                  <a:cubicBezTo>
                    <a:pt x="24" y="131"/>
                    <a:pt x="23" y="133"/>
                    <a:pt x="23" y="135"/>
                  </a:cubicBezTo>
                  <a:cubicBezTo>
                    <a:pt x="23" y="137"/>
                    <a:pt x="24" y="140"/>
                    <a:pt x="24" y="142"/>
                  </a:cubicBezTo>
                  <a:cubicBezTo>
                    <a:pt x="25" y="145"/>
                    <a:pt x="26" y="147"/>
                    <a:pt x="26" y="150"/>
                  </a:cubicBezTo>
                  <a:cubicBezTo>
                    <a:pt x="26" y="156"/>
                    <a:pt x="23" y="163"/>
                    <a:pt x="20" y="167"/>
                  </a:cubicBezTo>
                  <a:cubicBezTo>
                    <a:pt x="25" y="170"/>
                    <a:pt x="33" y="172"/>
                    <a:pt x="38" y="172"/>
                  </a:cubicBezTo>
                  <a:cubicBezTo>
                    <a:pt x="38" y="171"/>
                    <a:pt x="38" y="169"/>
                    <a:pt x="38" y="168"/>
                  </a:cubicBezTo>
                  <a:cubicBezTo>
                    <a:pt x="39" y="167"/>
                    <a:pt x="39" y="165"/>
                    <a:pt x="39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3"/>
                    <a:pt x="40" y="163"/>
                    <a:pt x="41" y="164"/>
                  </a:cubicBezTo>
                  <a:cubicBezTo>
                    <a:pt x="46" y="167"/>
                    <a:pt x="50" y="172"/>
                    <a:pt x="54" y="177"/>
                  </a:cubicBezTo>
                  <a:cubicBezTo>
                    <a:pt x="56" y="180"/>
                    <a:pt x="58" y="182"/>
                    <a:pt x="60" y="184"/>
                  </a:cubicBezTo>
                  <a:cubicBezTo>
                    <a:pt x="60" y="183"/>
                    <a:pt x="60" y="182"/>
                    <a:pt x="60" y="180"/>
                  </a:cubicBezTo>
                  <a:cubicBezTo>
                    <a:pt x="60" y="177"/>
                    <a:pt x="60" y="174"/>
                    <a:pt x="59" y="172"/>
                  </a:cubicBezTo>
                  <a:cubicBezTo>
                    <a:pt x="59" y="169"/>
                    <a:pt x="59" y="167"/>
                    <a:pt x="59" y="163"/>
                  </a:cubicBezTo>
                  <a:cubicBezTo>
                    <a:pt x="59" y="161"/>
                    <a:pt x="60" y="159"/>
                    <a:pt x="60" y="158"/>
                  </a:cubicBezTo>
                  <a:cubicBezTo>
                    <a:pt x="61" y="157"/>
                    <a:pt x="62" y="157"/>
                    <a:pt x="62" y="158"/>
                  </a:cubicBezTo>
                  <a:cubicBezTo>
                    <a:pt x="63" y="158"/>
                    <a:pt x="63" y="159"/>
                    <a:pt x="65" y="159"/>
                  </a:cubicBezTo>
                  <a:cubicBezTo>
                    <a:pt x="65" y="153"/>
                    <a:pt x="67" y="144"/>
                    <a:pt x="69" y="140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71" y="139"/>
                    <a:pt x="71" y="139"/>
                    <a:pt x="71" y="140"/>
                  </a:cubicBezTo>
                  <a:lnTo>
                    <a:pt x="71" y="141"/>
                  </a:lnTo>
                  <a:cubicBezTo>
                    <a:pt x="73" y="145"/>
                    <a:pt x="74" y="147"/>
                    <a:pt x="70" y="149"/>
                  </a:cubicBezTo>
                  <a:lnTo>
                    <a:pt x="70" y="151"/>
                  </a:lnTo>
                  <a:cubicBezTo>
                    <a:pt x="71" y="151"/>
                    <a:pt x="71" y="150"/>
                    <a:pt x="72" y="149"/>
                  </a:cubicBezTo>
                  <a:cubicBezTo>
                    <a:pt x="73" y="148"/>
                    <a:pt x="74" y="146"/>
                    <a:pt x="77" y="145"/>
                  </a:cubicBezTo>
                  <a:cubicBezTo>
                    <a:pt x="77" y="144"/>
                    <a:pt x="78" y="144"/>
                    <a:pt x="78" y="145"/>
                  </a:cubicBezTo>
                  <a:cubicBezTo>
                    <a:pt x="78" y="145"/>
                    <a:pt x="78" y="145"/>
                    <a:pt x="78" y="146"/>
                  </a:cubicBezTo>
                  <a:lnTo>
                    <a:pt x="78" y="149"/>
                  </a:lnTo>
                  <a:cubicBezTo>
                    <a:pt x="78" y="149"/>
                    <a:pt x="78" y="149"/>
                    <a:pt x="78" y="149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2"/>
                    <a:pt x="75" y="155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7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60"/>
                    <a:pt x="80" y="160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3" y="160"/>
                    <a:pt x="85" y="159"/>
                    <a:pt x="85" y="154"/>
                  </a:cubicBezTo>
                  <a:cubicBezTo>
                    <a:pt x="85" y="151"/>
                    <a:pt x="84" y="150"/>
                    <a:pt x="83" y="148"/>
                  </a:cubicBezTo>
                  <a:cubicBezTo>
                    <a:pt x="82" y="147"/>
                    <a:pt x="81" y="146"/>
                    <a:pt x="81" y="145"/>
                  </a:cubicBezTo>
                  <a:cubicBezTo>
                    <a:pt x="81" y="143"/>
                    <a:pt x="84" y="137"/>
                    <a:pt x="87" y="137"/>
                  </a:cubicBezTo>
                  <a:cubicBezTo>
                    <a:pt x="92" y="137"/>
                    <a:pt x="95" y="148"/>
                    <a:pt x="95" y="152"/>
                  </a:cubicBezTo>
                  <a:cubicBezTo>
                    <a:pt x="95" y="158"/>
                    <a:pt x="91" y="161"/>
                    <a:pt x="87" y="164"/>
                  </a:cubicBezTo>
                  <a:cubicBezTo>
                    <a:pt x="85" y="166"/>
                    <a:pt x="82" y="168"/>
                    <a:pt x="81" y="170"/>
                  </a:cubicBezTo>
                  <a:cubicBezTo>
                    <a:pt x="80" y="180"/>
                    <a:pt x="78" y="180"/>
                    <a:pt x="77" y="180"/>
                  </a:cubicBezTo>
                  <a:cubicBezTo>
                    <a:pt x="75" y="180"/>
                    <a:pt x="75" y="183"/>
                    <a:pt x="74" y="187"/>
                  </a:cubicBezTo>
                  <a:cubicBezTo>
                    <a:pt x="74" y="188"/>
                    <a:pt x="74" y="189"/>
                    <a:pt x="73" y="190"/>
                  </a:cubicBezTo>
                  <a:cubicBezTo>
                    <a:pt x="74" y="190"/>
                    <a:pt x="74" y="190"/>
                    <a:pt x="74" y="190"/>
                  </a:cubicBezTo>
                  <a:lnTo>
                    <a:pt x="76" y="190"/>
                  </a:lnTo>
                  <a:cubicBezTo>
                    <a:pt x="79" y="190"/>
                    <a:pt x="82" y="190"/>
                    <a:pt x="85" y="192"/>
                  </a:cubicBezTo>
                  <a:cubicBezTo>
                    <a:pt x="87" y="193"/>
                    <a:pt x="88" y="195"/>
                    <a:pt x="89" y="197"/>
                  </a:cubicBezTo>
                  <a:cubicBezTo>
                    <a:pt x="91" y="199"/>
                    <a:pt x="92" y="202"/>
                    <a:pt x="93" y="203"/>
                  </a:cubicBezTo>
                  <a:cubicBezTo>
                    <a:pt x="93" y="203"/>
                    <a:pt x="93" y="203"/>
                    <a:pt x="94" y="203"/>
                  </a:cubicBezTo>
                  <a:cubicBezTo>
                    <a:pt x="94" y="202"/>
                    <a:pt x="95" y="200"/>
                    <a:pt x="96" y="199"/>
                  </a:cubicBezTo>
                  <a:cubicBezTo>
                    <a:pt x="100" y="194"/>
                    <a:pt x="104" y="189"/>
                    <a:pt x="105" y="182"/>
                  </a:cubicBezTo>
                  <a:cubicBezTo>
                    <a:pt x="106" y="179"/>
                    <a:pt x="107" y="178"/>
                    <a:pt x="109" y="177"/>
                  </a:cubicBezTo>
                  <a:cubicBezTo>
                    <a:pt x="110" y="176"/>
                    <a:pt x="111" y="175"/>
                    <a:pt x="111" y="173"/>
                  </a:cubicBezTo>
                  <a:cubicBezTo>
                    <a:pt x="111" y="172"/>
                    <a:pt x="111" y="172"/>
                    <a:pt x="110" y="171"/>
                  </a:cubicBezTo>
                  <a:cubicBezTo>
                    <a:pt x="108" y="170"/>
                    <a:pt x="107" y="169"/>
                    <a:pt x="107" y="166"/>
                  </a:cubicBezTo>
                  <a:cubicBezTo>
                    <a:pt x="107" y="159"/>
                    <a:pt x="109" y="154"/>
                    <a:pt x="111" y="150"/>
                  </a:cubicBezTo>
                  <a:cubicBezTo>
                    <a:pt x="114" y="146"/>
                    <a:pt x="116" y="142"/>
                    <a:pt x="116" y="135"/>
                  </a:cubicBezTo>
                  <a:cubicBezTo>
                    <a:pt x="116" y="134"/>
                    <a:pt x="117" y="133"/>
                    <a:pt x="117" y="133"/>
                  </a:cubicBezTo>
                  <a:lnTo>
                    <a:pt x="121" y="133"/>
                  </a:lnTo>
                  <a:cubicBezTo>
                    <a:pt x="122" y="133"/>
                    <a:pt x="122" y="134"/>
                    <a:pt x="122" y="134"/>
                  </a:cubicBezTo>
                  <a:cubicBezTo>
                    <a:pt x="122" y="134"/>
                    <a:pt x="123" y="134"/>
                    <a:pt x="123" y="135"/>
                  </a:cubicBezTo>
                  <a:cubicBezTo>
                    <a:pt x="124" y="136"/>
                    <a:pt x="125" y="137"/>
                    <a:pt x="125" y="137"/>
                  </a:cubicBezTo>
                  <a:cubicBezTo>
                    <a:pt x="127" y="137"/>
                    <a:pt x="129" y="136"/>
                    <a:pt x="131" y="135"/>
                  </a:cubicBezTo>
                  <a:cubicBezTo>
                    <a:pt x="131" y="135"/>
                    <a:pt x="131" y="134"/>
                    <a:pt x="132" y="134"/>
                  </a:cubicBezTo>
                  <a:cubicBezTo>
                    <a:pt x="131" y="128"/>
                    <a:pt x="131" y="121"/>
                    <a:pt x="132" y="115"/>
                  </a:cubicBezTo>
                  <a:cubicBezTo>
                    <a:pt x="132" y="113"/>
                    <a:pt x="132" y="111"/>
                    <a:pt x="132" y="109"/>
                  </a:cubicBezTo>
                  <a:cubicBezTo>
                    <a:pt x="131" y="102"/>
                    <a:pt x="133" y="97"/>
                    <a:pt x="138" y="88"/>
                  </a:cubicBezTo>
                  <a:cubicBezTo>
                    <a:pt x="140" y="85"/>
                    <a:pt x="141" y="82"/>
                    <a:pt x="14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6" name="Freeform 1169"/>
            <p:cNvSpPr>
              <a:spLocks/>
            </p:cNvSpPr>
            <p:nvPr/>
          </p:nvSpPr>
          <p:spPr bwMode="auto">
            <a:xfrm>
              <a:off x="8086102" y="4692637"/>
              <a:ext cx="73300" cy="56384"/>
            </a:xfrm>
            <a:custGeom>
              <a:avLst/>
              <a:gdLst>
                <a:gd name="T0" fmla="*/ 160 w 175"/>
                <a:gd name="T1" fmla="*/ 116 h 135"/>
                <a:gd name="T2" fmla="*/ 170 w 175"/>
                <a:gd name="T3" fmla="*/ 113 h 135"/>
                <a:gd name="T4" fmla="*/ 173 w 175"/>
                <a:gd name="T5" fmla="*/ 101 h 135"/>
                <a:gd name="T6" fmla="*/ 175 w 175"/>
                <a:gd name="T7" fmla="*/ 96 h 135"/>
                <a:gd name="T8" fmla="*/ 171 w 175"/>
                <a:gd name="T9" fmla="*/ 78 h 135"/>
                <a:gd name="T10" fmla="*/ 169 w 175"/>
                <a:gd name="T11" fmla="*/ 65 h 135"/>
                <a:gd name="T12" fmla="*/ 168 w 175"/>
                <a:gd name="T13" fmla="*/ 58 h 135"/>
                <a:gd name="T14" fmla="*/ 154 w 175"/>
                <a:gd name="T15" fmla="*/ 69 h 135"/>
                <a:gd name="T16" fmla="*/ 147 w 175"/>
                <a:gd name="T17" fmla="*/ 68 h 135"/>
                <a:gd name="T18" fmla="*/ 149 w 175"/>
                <a:gd name="T19" fmla="*/ 59 h 135"/>
                <a:gd name="T20" fmla="*/ 145 w 175"/>
                <a:gd name="T21" fmla="*/ 51 h 135"/>
                <a:gd name="T22" fmla="*/ 147 w 175"/>
                <a:gd name="T23" fmla="*/ 44 h 135"/>
                <a:gd name="T24" fmla="*/ 138 w 175"/>
                <a:gd name="T25" fmla="*/ 43 h 135"/>
                <a:gd name="T26" fmla="*/ 117 w 175"/>
                <a:gd name="T27" fmla="*/ 40 h 135"/>
                <a:gd name="T28" fmla="*/ 107 w 175"/>
                <a:gd name="T29" fmla="*/ 36 h 135"/>
                <a:gd name="T30" fmla="*/ 95 w 175"/>
                <a:gd name="T31" fmla="*/ 35 h 135"/>
                <a:gd name="T32" fmla="*/ 86 w 175"/>
                <a:gd name="T33" fmla="*/ 19 h 135"/>
                <a:gd name="T34" fmla="*/ 61 w 175"/>
                <a:gd name="T35" fmla="*/ 8 h 135"/>
                <a:gd name="T36" fmla="*/ 37 w 175"/>
                <a:gd name="T37" fmla="*/ 1 h 135"/>
                <a:gd name="T38" fmla="*/ 32 w 175"/>
                <a:gd name="T39" fmla="*/ 3 h 135"/>
                <a:gd name="T40" fmla="*/ 25 w 175"/>
                <a:gd name="T41" fmla="*/ 22 h 135"/>
                <a:gd name="T42" fmla="*/ 27 w 175"/>
                <a:gd name="T43" fmla="*/ 27 h 135"/>
                <a:gd name="T44" fmla="*/ 19 w 175"/>
                <a:gd name="T45" fmla="*/ 33 h 135"/>
                <a:gd name="T46" fmla="*/ 9 w 175"/>
                <a:gd name="T47" fmla="*/ 42 h 135"/>
                <a:gd name="T48" fmla="*/ 3 w 175"/>
                <a:gd name="T49" fmla="*/ 59 h 135"/>
                <a:gd name="T50" fmla="*/ 9 w 175"/>
                <a:gd name="T51" fmla="*/ 80 h 135"/>
                <a:gd name="T52" fmla="*/ 6 w 175"/>
                <a:gd name="T53" fmla="*/ 84 h 135"/>
                <a:gd name="T54" fmla="*/ 8 w 175"/>
                <a:gd name="T55" fmla="*/ 92 h 135"/>
                <a:gd name="T56" fmla="*/ 27 w 175"/>
                <a:gd name="T57" fmla="*/ 90 h 135"/>
                <a:gd name="T58" fmla="*/ 20 w 175"/>
                <a:gd name="T59" fmla="*/ 99 h 135"/>
                <a:gd name="T60" fmla="*/ 27 w 175"/>
                <a:gd name="T61" fmla="*/ 112 h 135"/>
                <a:gd name="T62" fmla="*/ 40 w 175"/>
                <a:gd name="T63" fmla="*/ 124 h 135"/>
                <a:gd name="T64" fmla="*/ 50 w 175"/>
                <a:gd name="T65" fmla="*/ 124 h 135"/>
                <a:gd name="T66" fmla="*/ 62 w 175"/>
                <a:gd name="T67" fmla="*/ 121 h 135"/>
                <a:gd name="T68" fmla="*/ 69 w 175"/>
                <a:gd name="T69" fmla="*/ 122 h 135"/>
                <a:gd name="T70" fmla="*/ 83 w 175"/>
                <a:gd name="T71" fmla="*/ 115 h 135"/>
                <a:gd name="T72" fmla="*/ 109 w 175"/>
                <a:gd name="T73" fmla="*/ 113 h 135"/>
                <a:gd name="T74" fmla="*/ 115 w 175"/>
                <a:gd name="T75" fmla="*/ 118 h 135"/>
                <a:gd name="T76" fmla="*/ 126 w 175"/>
                <a:gd name="T77" fmla="*/ 135 h 135"/>
                <a:gd name="T78" fmla="*/ 137 w 175"/>
                <a:gd name="T79" fmla="*/ 120 h 135"/>
                <a:gd name="T80" fmla="*/ 148 w 175"/>
                <a:gd name="T81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35">
                  <a:moveTo>
                    <a:pt x="150" y="117"/>
                  </a:moveTo>
                  <a:cubicBezTo>
                    <a:pt x="153" y="115"/>
                    <a:pt x="157" y="116"/>
                    <a:pt x="160" y="116"/>
                  </a:cubicBezTo>
                  <a:cubicBezTo>
                    <a:pt x="163" y="116"/>
                    <a:pt x="164" y="117"/>
                    <a:pt x="166" y="117"/>
                  </a:cubicBezTo>
                  <a:cubicBezTo>
                    <a:pt x="169" y="116"/>
                    <a:pt x="169" y="115"/>
                    <a:pt x="170" y="113"/>
                  </a:cubicBezTo>
                  <a:cubicBezTo>
                    <a:pt x="171" y="111"/>
                    <a:pt x="172" y="109"/>
                    <a:pt x="174" y="108"/>
                  </a:cubicBezTo>
                  <a:cubicBezTo>
                    <a:pt x="174" y="106"/>
                    <a:pt x="173" y="103"/>
                    <a:pt x="173" y="101"/>
                  </a:cubicBezTo>
                  <a:cubicBezTo>
                    <a:pt x="173" y="100"/>
                    <a:pt x="174" y="99"/>
                    <a:pt x="174" y="98"/>
                  </a:cubicBezTo>
                  <a:cubicBezTo>
                    <a:pt x="175" y="97"/>
                    <a:pt x="175" y="97"/>
                    <a:pt x="175" y="96"/>
                  </a:cubicBezTo>
                  <a:cubicBezTo>
                    <a:pt x="175" y="93"/>
                    <a:pt x="174" y="89"/>
                    <a:pt x="173" y="86"/>
                  </a:cubicBezTo>
                  <a:cubicBezTo>
                    <a:pt x="172" y="83"/>
                    <a:pt x="171" y="80"/>
                    <a:pt x="171" y="78"/>
                  </a:cubicBezTo>
                  <a:lnTo>
                    <a:pt x="171" y="74"/>
                  </a:lnTo>
                  <a:cubicBezTo>
                    <a:pt x="171" y="70"/>
                    <a:pt x="170" y="68"/>
                    <a:pt x="169" y="65"/>
                  </a:cubicBezTo>
                  <a:lnTo>
                    <a:pt x="168" y="64"/>
                  </a:lnTo>
                  <a:lnTo>
                    <a:pt x="168" y="58"/>
                  </a:lnTo>
                  <a:cubicBezTo>
                    <a:pt x="163" y="58"/>
                    <a:pt x="155" y="60"/>
                    <a:pt x="154" y="68"/>
                  </a:cubicBezTo>
                  <a:lnTo>
                    <a:pt x="154" y="69"/>
                  </a:lnTo>
                  <a:lnTo>
                    <a:pt x="147" y="69"/>
                  </a:lnTo>
                  <a:lnTo>
                    <a:pt x="147" y="68"/>
                  </a:lnTo>
                  <a:cubicBezTo>
                    <a:pt x="147" y="66"/>
                    <a:pt x="148" y="65"/>
                    <a:pt x="148" y="63"/>
                  </a:cubicBezTo>
                  <a:cubicBezTo>
                    <a:pt x="148" y="62"/>
                    <a:pt x="149" y="61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5"/>
                    <a:pt x="145" y="53"/>
                    <a:pt x="145" y="51"/>
                  </a:cubicBezTo>
                  <a:cubicBezTo>
                    <a:pt x="145" y="49"/>
                    <a:pt x="146" y="48"/>
                    <a:pt x="146" y="47"/>
                  </a:cubicBezTo>
                  <a:cubicBezTo>
                    <a:pt x="147" y="46"/>
                    <a:pt x="147" y="45"/>
                    <a:pt x="147" y="44"/>
                  </a:cubicBezTo>
                  <a:cubicBezTo>
                    <a:pt x="147" y="41"/>
                    <a:pt x="146" y="41"/>
                    <a:pt x="144" y="41"/>
                  </a:cubicBezTo>
                  <a:cubicBezTo>
                    <a:pt x="142" y="41"/>
                    <a:pt x="140" y="42"/>
                    <a:pt x="138" y="43"/>
                  </a:cubicBezTo>
                  <a:cubicBezTo>
                    <a:pt x="136" y="44"/>
                    <a:pt x="133" y="45"/>
                    <a:pt x="130" y="45"/>
                  </a:cubicBezTo>
                  <a:cubicBezTo>
                    <a:pt x="124" y="45"/>
                    <a:pt x="120" y="42"/>
                    <a:pt x="117" y="40"/>
                  </a:cubicBezTo>
                  <a:cubicBezTo>
                    <a:pt x="114" y="38"/>
                    <a:pt x="112" y="36"/>
                    <a:pt x="110" y="36"/>
                  </a:cubicBezTo>
                  <a:cubicBezTo>
                    <a:pt x="109" y="36"/>
                    <a:pt x="108" y="36"/>
                    <a:pt x="107" y="36"/>
                  </a:cubicBezTo>
                  <a:cubicBezTo>
                    <a:pt x="105" y="36"/>
                    <a:pt x="104" y="36"/>
                    <a:pt x="102" y="36"/>
                  </a:cubicBezTo>
                  <a:cubicBezTo>
                    <a:pt x="98" y="36"/>
                    <a:pt x="96" y="36"/>
                    <a:pt x="95" y="35"/>
                  </a:cubicBezTo>
                  <a:cubicBezTo>
                    <a:pt x="92" y="33"/>
                    <a:pt x="92" y="30"/>
                    <a:pt x="91" y="27"/>
                  </a:cubicBezTo>
                  <a:cubicBezTo>
                    <a:pt x="90" y="24"/>
                    <a:pt x="89" y="21"/>
                    <a:pt x="86" y="19"/>
                  </a:cubicBezTo>
                  <a:cubicBezTo>
                    <a:pt x="85" y="18"/>
                    <a:pt x="84" y="18"/>
                    <a:pt x="84" y="17"/>
                  </a:cubicBezTo>
                  <a:cubicBezTo>
                    <a:pt x="77" y="13"/>
                    <a:pt x="69" y="9"/>
                    <a:pt x="61" y="8"/>
                  </a:cubicBezTo>
                  <a:cubicBezTo>
                    <a:pt x="60" y="8"/>
                    <a:pt x="58" y="7"/>
                    <a:pt x="57" y="7"/>
                  </a:cubicBezTo>
                  <a:cubicBezTo>
                    <a:pt x="45" y="5"/>
                    <a:pt x="39" y="4"/>
                    <a:pt x="37" y="1"/>
                  </a:cubicBezTo>
                  <a:lnTo>
                    <a:pt x="32" y="0"/>
                  </a:lnTo>
                  <a:cubicBezTo>
                    <a:pt x="32" y="1"/>
                    <a:pt x="32" y="2"/>
                    <a:pt x="32" y="3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6" y="18"/>
                    <a:pt x="25" y="20"/>
                    <a:pt x="25" y="22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4"/>
                    <a:pt x="27" y="25"/>
                    <a:pt x="27" y="27"/>
                  </a:cubicBezTo>
                  <a:cubicBezTo>
                    <a:pt x="27" y="33"/>
                    <a:pt x="22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7" y="33"/>
                    <a:pt x="14" y="33"/>
                    <a:pt x="13" y="34"/>
                  </a:cubicBezTo>
                  <a:cubicBezTo>
                    <a:pt x="10" y="36"/>
                    <a:pt x="10" y="39"/>
                    <a:pt x="9" y="42"/>
                  </a:cubicBezTo>
                  <a:cubicBezTo>
                    <a:pt x="9" y="44"/>
                    <a:pt x="9" y="46"/>
                    <a:pt x="7" y="48"/>
                  </a:cubicBezTo>
                  <a:cubicBezTo>
                    <a:pt x="5" y="51"/>
                    <a:pt x="3" y="55"/>
                    <a:pt x="3" y="59"/>
                  </a:cubicBezTo>
                  <a:cubicBezTo>
                    <a:pt x="3" y="65"/>
                    <a:pt x="5" y="68"/>
                    <a:pt x="6" y="70"/>
                  </a:cubicBezTo>
                  <a:cubicBezTo>
                    <a:pt x="8" y="73"/>
                    <a:pt x="9" y="76"/>
                    <a:pt x="9" y="80"/>
                  </a:cubicBezTo>
                  <a:cubicBezTo>
                    <a:pt x="9" y="83"/>
                    <a:pt x="8" y="83"/>
                    <a:pt x="7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9"/>
                    <a:pt x="3" y="92"/>
                    <a:pt x="0" y="95"/>
                  </a:cubicBezTo>
                  <a:cubicBezTo>
                    <a:pt x="3" y="94"/>
                    <a:pt x="6" y="93"/>
                    <a:pt x="8" y="92"/>
                  </a:cubicBezTo>
                  <a:cubicBezTo>
                    <a:pt x="12" y="91"/>
                    <a:pt x="16" y="90"/>
                    <a:pt x="21" y="90"/>
                  </a:cubicBezTo>
                  <a:lnTo>
                    <a:pt x="27" y="90"/>
                  </a:lnTo>
                  <a:lnTo>
                    <a:pt x="27" y="91"/>
                  </a:lnTo>
                  <a:cubicBezTo>
                    <a:pt x="27" y="96"/>
                    <a:pt x="25" y="99"/>
                    <a:pt x="20" y="99"/>
                  </a:cubicBezTo>
                  <a:lnTo>
                    <a:pt x="20" y="103"/>
                  </a:lnTo>
                  <a:cubicBezTo>
                    <a:pt x="22" y="106"/>
                    <a:pt x="24" y="109"/>
                    <a:pt x="27" y="112"/>
                  </a:cubicBezTo>
                  <a:cubicBezTo>
                    <a:pt x="31" y="116"/>
                    <a:pt x="35" y="120"/>
                    <a:pt x="38" y="126"/>
                  </a:cubicBezTo>
                  <a:cubicBezTo>
                    <a:pt x="39" y="126"/>
                    <a:pt x="40" y="125"/>
                    <a:pt x="40" y="124"/>
                  </a:cubicBezTo>
                  <a:cubicBezTo>
                    <a:pt x="41" y="123"/>
                    <a:pt x="43" y="121"/>
                    <a:pt x="45" y="121"/>
                  </a:cubicBezTo>
                  <a:cubicBezTo>
                    <a:pt x="47" y="121"/>
                    <a:pt x="49" y="123"/>
                    <a:pt x="50" y="124"/>
                  </a:cubicBezTo>
                  <a:cubicBezTo>
                    <a:pt x="51" y="124"/>
                    <a:pt x="51" y="125"/>
                    <a:pt x="51" y="125"/>
                  </a:cubicBezTo>
                  <a:cubicBezTo>
                    <a:pt x="54" y="122"/>
                    <a:pt x="58" y="121"/>
                    <a:pt x="62" y="121"/>
                  </a:cubicBezTo>
                  <a:cubicBezTo>
                    <a:pt x="63" y="121"/>
                    <a:pt x="64" y="121"/>
                    <a:pt x="65" y="122"/>
                  </a:cubicBezTo>
                  <a:cubicBezTo>
                    <a:pt x="66" y="122"/>
                    <a:pt x="67" y="122"/>
                    <a:pt x="69" y="122"/>
                  </a:cubicBezTo>
                  <a:cubicBezTo>
                    <a:pt x="70" y="122"/>
                    <a:pt x="72" y="122"/>
                    <a:pt x="73" y="121"/>
                  </a:cubicBezTo>
                  <a:cubicBezTo>
                    <a:pt x="77" y="120"/>
                    <a:pt x="80" y="118"/>
                    <a:pt x="83" y="115"/>
                  </a:cubicBezTo>
                  <a:cubicBezTo>
                    <a:pt x="88" y="111"/>
                    <a:pt x="93" y="107"/>
                    <a:pt x="101" y="107"/>
                  </a:cubicBezTo>
                  <a:cubicBezTo>
                    <a:pt x="105" y="107"/>
                    <a:pt x="107" y="110"/>
                    <a:pt x="109" y="113"/>
                  </a:cubicBezTo>
                  <a:cubicBezTo>
                    <a:pt x="111" y="115"/>
                    <a:pt x="112" y="118"/>
                    <a:pt x="114" y="118"/>
                  </a:cubicBezTo>
                  <a:lnTo>
                    <a:pt x="115" y="118"/>
                  </a:lnTo>
                  <a:lnTo>
                    <a:pt x="115" y="125"/>
                  </a:lnTo>
                  <a:cubicBezTo>
                    <a:pt x="115" y="127"/>
                    <a:pt x="124" y="135"/>
                    <a:pt x="126" y="135"/>
                  </a:cubicBezTo>
                  <a:cubicBezTo>
                    <a:pt x="130" y="135"/>
                    <a:pt x="135" y="126"/>
                    <a:pt x="137" y="120"/>
                  </a:cubicBezTo>
                  <a:lnTo>
                    <a:pt x="137" y="120"/>
                  </a:lnTo>
                  <a:lnTo>
                    <a:pt x="146" y="120"/>
                  </a:lnTo>
                  <a:cubicBezTo>
                    <a:pt x="146" y="120"/>
                    <a:pt x="147" y="119"/>
                    <a:pt x="148" y="118"/>
                  </a:cubicBezTo>
                  <a:cubicBezTo>
                    <a:pt x="148" y="117"/>
                    <a:pt x="149" y="117"/>
                    <a:pt x="15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7" name="Freeform 1170"/>
            <p:cNvSpPr>
              <a:spLocks/>
            </p:cNvSpPr>
            <p:nvPr/>
          </p:nvSpPr>
          <p:spPr bwMode="auto">
            <a:xfrm>
              <a:off x="8157522" y="4707673"/>
              <a:ext cx="37589" cy="62023"/>
            </a:xfrm>
            <a:custGeom>
              <a:avLst/>
              <a:gdLst>
                <a:gd name="T0" fmla="*/ 80 w 85"/>
                <a:gd name="T1" fmla="*/ 97 h 146"/>
                <a:gd name="T2" fmla="*/ 85 w 85"/>
                <a:gd name="T3" fmla="*/ 88 h 146"/>
                <a:gd name="T4" fmla="*/ 78 w 85"/>
                <a:gd name="T5" fmla="*/ 82 h 146"/>
                <a:gd name="T6" fmla="*/ 74 w 85"/>
                <a:gd name="T7" fmla="*/ 82 h 146"/>
                <a:gd name="T8" fmla="*/ 73 w 85"/>
                <a:gd name="T9" fmla="*/ 82 h 146"/>
                <a:gd name="T10" fmla="*/ 68 w 85"/>
                <a:gd name="T11" fmla="*/ 81 h 146"/>
                <a:gd name="T12" fmla="*/ 67 w 85"/>
                <a:gd name="T13" fmla="*/ 78 h 146"/>
                <a:gd name="T14" fmla="*/ 70 w 85"/>
                <a:gd name="T15" fmla="*/ 70 h 146"/>
                <a:gd name="T16" fmla="*/ 72 w 85"/>
                <a:gd name="T17" fmla="*/ 61 h 146"/>
                <a:gd name="T18" fmla="*/ 70 w 85"/>
                <a:gd name="T19" fmla="*/ 56 h 146"/>
                <a:gd name="T20" fmla="*/ 67 w 85"/>
                <a:gd name="T21" fmla="*/ 48 h 146"/>
                <a:gd name="T22" fmla="*/ 72 w 85"/>
                <a:gd name="T23" fmla="*/ 44 h 146"/>
                <a:gd name="T24" fmla="*/ 74 w 85"/>
                <a:gd name="T25" fmla="*/ 43 h 146"/>
                <a:gd name="T26" fmla="*/ 79 w 85"/>
                <a:gd name="T27" fmla="*/ 37 h 146"/>
                <a:gd name="T28" fmla="*/ 83 w 85"/>
                <a:gd name="T29" fmla="*/ 31 h 146"/>
                <a:gd name="T30" fmla="*/ 77 w 85"/>
                <a:gd name="T31" fmla="*/ 16 h 146"/>
                <a:gd name="T32" fmla="*/ 72 w 85"/>
                <a:gd name="T33" fmla="*/ 7 h 146"/>
                <a:gd name="T34" fmla="*/ 72 w 85"/>
                <a:gd name="T35" fmla="*/ 5 h 146"/>
                <a:gd name="T36" fmla="*/ 71 w 85"/>
                <a:gd name="T37" fmla="*/ 0 h 146"/>
                <a:gd name="T38" fmla="*/ 65 w 85"/>
                <a:gd name="T39" fmla="*/ 4 h 146"/>
                <a:gd name="T40" fmla="*/ 58 w 85"/>
                <a:gd name="T41" fmla="*/ 8 h 146"/>
                <a:gd name="T42" fmla="*/ 53 w 85"/>
                <a:gd name="T43" fmla="*/ 5 h 146"/>
                <a:gd name="T44" fmla="*/ 52 w 85"/>
                <a:gd name="T45" fmla="*/ 5 h 146"/>
                <a:gd name="T46" fmla="*/ 48 w 85"/>
                <a:gd name="T47" fmla="*/ 5 h 146"/>
                <a:gd name="T48" fmla="*/ 48 w 85"/>
                <a:gd name="T49" fmla="*/ 8 h 146"/>
                <a:gd name="T50" fmla="*/ 42 w 85"/>
                <a:gd name="T51" fmla="*/ 8 h 146"/>
                <a:gd name="T52" fmla="*/ 40 w 85"/>
                <a:gd name="T53" fmla="*/ 6 h 146"/>
                <a:gd name="T54" fmla="*/ 37 w 85"/>
                <a:gd name="T55" fmla="*/ 4 h 146"/>
                <a:gd name="T56" fmla="*/ 32 w 85"/>
                <a:gd name="T57" fmla="*/ 5 h 146"/>
                <a:gd name="T58" fmla="*/ 27 w 85"/>
                <a:gd name="T59" fmla="*/ 6 h 146"/>
                <a:gd name="T60" fmla="*/ 21 w 85"/>
                <a:gd name="T61" fmla="*/ 10 h 146"/>
                <a:gd name="T62" fmla="*/ 11 w 85"/>
                <a:gd name="T63" fmla="*/ 16 h 146"/>
                <a:gd name="T64" fmla="*/ 4 w 85"/>
                <a:gd name="T65" fmla="*/ 18 h 146"/>
                <a:gd name="T66" fmla="*/ 0 w 85"/>
                <a:gd name="T67" fmla="*/ 19 h 146"/>
                <a:gd name="T68" fmla="*/ 0 w 85"/>
                <a:gd name="T69" fmla="*/ 27 h 146"/>
                <a:gd name="T70" fmla="*/ 2 w 85"/>
                <a:gd name="T71" fmla="*/ 37 h 146"/>
                <a:gd name="T72" fmla="*/ 2 w 85"/>
                <a:gd name="T73" fmla="*/ 41 h 146"/>
                <a:gd name="T74" fmla="*/ 4 w 85"/>
                <a:gd name="T75" fmla="*/ 48 h 146"/>
                <a:gd name="T76" fmla="*/ 7 w 85"/>
                <a:gd name="T77" fmla="*/ 59 h 146"/>
                <a:gd name="T78" fmla="*/ 5 w 85"/>
                <a:gd name="T79" fmla="*/ 63 h 146"/>
                <a:gd name="T80" fmla="*/ 4 w 85"/>
                <a:gd name="T81" fmla="*/ 64 h 146"/>
                <a:gd name="T82" fmla="*/ 20 w 85"/>
                <a:gd name="T83" fmla="*/ 84 h 146"/>
                <a:gd name="T84" fmla="*/ 22 w 85"/>
                <a:gd name="T85" fmla="*/ 86 h 146"/>
                <a:gd name="T86" fmla="*/ 28 w 85"/>
                <a:gd name="T87" fmla="*/ 95 h 146"/>
                <a:gd name="T88" fmla="*/ 38 w 85"/>
                <a:gd name="T89" fmla="*/ 105 h 146"/>
                <a:gd name="T90" fmla="*/ 39 w 85"/>
                <a:gd name="T91" fmla="*/ 105 h 146"/>
                <a:gd name="T92" fmla="*/ 39 w 85"/>
                <a:gd name="T93" fmla="*/ 107 h 146"/>
                <a:gd name="T94" fmla="*/ 37 w 85"/>
                <a:gd name="T95" fmla="*/ 112 h 146"/>
                <a:gd name="T96" fmla="*/ 35 w 85"/>
                <a:gd name="T97" fmla="*/ 114 h 146"/>
                <a:gd name="T98" fmla="*/ 38 w 85"/>
                <a:gd name="T99" fmla="*/ 117 h 146"/>
                <a:gd name="T100" fmla="*/ 41 w 85"/>
                <a:gd name="T101" fmla="*/ 122 h 146"/>
                <a:gd name="T102" fmla="*/ 40 w 85"/>
                <a:gd name="T103" fmla="*/ 126 h 146"/>
                <a:gd name="T104" fmla="*/ 39 w 85"/>
                <a:gd name="T105" fmla="*/ 128 h 146"/>
                <a:gd name="T106" fmla="*/ 53 w 85"/>
                <a:gd name="T107" fmla="*/ 137 h 146"/>
                <a:gd name="T108" fmla="*/ 66 w 85"/>
                <a:gd name="T109" fmla="*/ 141 h 146"/>
                <a:gd name="T110" fmla="*/ 67 w 85"/>
                <a:gd name="T111" fmla="*/ 146 h 146"/>
                <a:gd name="T112" fmla="*/ 79 w 85"/>
                <a:gd name="T113" fmla="*/ 131 h 146"/>
                <a:gd name="T114" fmla="*/ 77 w 85"/>
                <a:gd name="T115" fmla="*/ 122 h 146"/>
                <a:gd name="T116" fmla="*/ 74 w 85"/>
                <a:gd name="T117" fmla="*/ 110 h 146"/>
                <a:gd name="T118" fmla="*/ 80 w 85"/>
                <a:gd name="T1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146">
                  <a:moveTo>
                    <a:pt x="80" y="97"/>
                  </a:moveTo>
                  <a:cubicBezTo>
                    <a:pt x="83" y="94"/>
                    <a:pt x="85" y="91"/>
                    <a:pt x="85" y="88"/>
                  </a:cubicBezTo>
                  <a:cubicBezTo>
                    <a:pt x="85" y="83"/>
                    <a:pt x="83" y="82"/>
                    <a:pt x="78" y="82"/>
                  </a:cubicBezTo>
                  <a:cubicBezTo>
                    <a:pt x="77" y="82"/>
                    <a:pt x="75" y="82"/>
                    <a:pt x="74" y="82"/>
                  </a:cubicBezTo>
                  <a:cubicBezTo>
                    <a:pt x="74" y="82"/>
                    <a:pt x="73" y="82"/>
                    <a:pt x="73" y="82"/>
                  </a:cubicBezTo>
                  <a:cubicBezTo>
                    <a:pt x="71" y="82"/>
                    <a:pt x="69" y="82"/>
                    <a:pt x="68" y="81"/>
                  </a:cubicBezTo>
                  <a:cubicBezTo>
                    <a:pt x="68" y="81"/>
                    <a:pt x="67" y="80"/>
                    <a:pt x="67" y="78"/>
                  </a:cubicBezTo>
                  <a:cubicBezTo>
                    <a:pt x="67" y="75"/>
                    <a:pt x="69" y="73"/>
                    <a:pt x="70" y="70"/>
                  </a:cubicBezTo>
                  <a:cubicBezTo>
                    <a:pt x="71" y="67"/>
                    <a:pt x="72" y="64"/>
                    <a:pt x="72" y="61"/>
                  </a:cubicBezTo>
                  <a:cubicBezTo>
                    <a:pt x="72" y="59"/>
                    <a:pt x="71" y="58"/>
                    <a:pt x="70" y="56"/>
                  </a:cubicBezTo>
                  <a:cubicBezTo>
                    <a:pt x="69" y="54"/>
                    <a:pt x="67" y="52"/>
                    <a:pt x="67" y="48"/>
                  </a:cubicBezTo>
                  <a:cubicBezTo>
                    <a:pt x="67" y="45"/>
                    <a:pt x="70" y="44"/>
                    <a:pt x="72" y="44"/>
                  </a:cubicBezTo>
                  <a:cubicBezTo>
                    <a:pt x="73" y="43"/>
                    <a:pt x="73" y="43"/>
                    <a:pt x="74" y="43"/>
                  </a:cubicBezTo>
                  <a:cubicBezTo>
                    <a:pt x="74" y="39"/>
                    <a:pt x="77" y="38"/>
                    <a:pt x="79" y="37"/>
                  </a:cubicBezTo>
                  <a:cubicBezTo>
                    <a:pt x="81" y="36"/>
                    <a:pt x="83" y="35"/>
                    <a:pt x="83" y="31"/>
                  </a:cubicBezTo>
                  <a:cubicBezTo>
                    <a:pt x="83" y="24"/>
                    <a:pt x="80" y="20"/>
                    <a:pt x="77" y="16"/>
                  </a:cubicBezTo>
                  <a:cubicBezTo>
                    <a:pt x="74" y="14"/>
                    <a:pt x="72" y="11"/>
                    <a:pt x="72" y="7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3"/>
                    <a:pt x="72" y="2"/>
                    <a:pt x="71" y="0"/>
                  </a:cubicBezTo>
                  <a:cubicBezTo>
                    <a:pt x="68" y="0"/>
                    <a:pt x="66" y="2"/>
                    <a:pt x="65" y="4"/>
                  </a:cubicBezTo>
                  <a:cubicBezTo>
                    <a:pt x="63" y="6"/>
                    <a:pt x="61" y="8"/>
                    <a:pt x="58" y="8"/>
                  </a:cubicBezTo>
                  <a:cubicBezTo>
                    <a:pt x="55" y="8"/>
                    <a:pt x="54" y="6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lnTo>
                    <a:pt x="48" y="5"/>
                  </a:lnTo>
                  <a:lnTo>
                    <a:pt x="48" y="8"/>
                  </a:lnTo>
                  <a:lnTo>
                    <a:pt x="42" y="8"/>
                  </a:lnTo>
                  <a:cubicBezTo>
                    <a:pt x="41" y="7"/>
                    <a:pt x="41" y="7"/>
                    <a:pt x="40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35" y="4"/>
                    <a:pt x="33" y="4"/>
                    <a:pt x="32" y="5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25" y="6"/>
                    <a:pt x="23" y="8"/>
                    <a:pt x="21" y="10"/>
                  </a:cubicBezTo>
                  <a:cubicBezTo>
                    <a:pt x="19" y="13"/>
                    <a:pt x="16" y="16"/>
                    <a:pt x="11" y="16"/>
                  </a:cubicBezTo>
                  <a:cubicBezTo>
                    <a:pt x="9" y="16"/>
                    <a:pt x="7" y="17"/>
                    <a:pt x="4" y="18"/>
                  </a:cubicBezTo>
                  <a:cubicBezTo>
                    <a:pt x="3" y="19"/>
                    <a:pt x="1" y="19"/>
                    <a:pt x="0" y="19"/>
                  </a:cubicBezTo>
                  <a:lnTo>
                    <a:pt x="0" y="27"/>
                  </a:lnTo>
                  <a:cubicBezTo>
                    <a:pt x="1" y="30"/>
                    <a:pt x="2" y="33"/>
                    <a:pt x="2" y="37"/>
                  </a:cubicBezTo>
                  <a:lnTo>
                    <a:pt x="2" y="41"/>
                  </a:lnTo>
                  <a:cubicBezTo>
                    <a:pt x="2" y="43"/>
                    <a:pt x="3" y="45"/>
                    <a:pt x="4" y="48"/>
                  </a:cubicBezTo>
                  <a:cubicBezTo>
                    <a:pt x="5" y="52"/>
                    <a:pt x="7" y="55"/>
                    <a:pt x="7" y="59"/>
                  </a:cubicBezTo>
                  <a:cubicBezTo>
                    <a:pt x="7" y="61"/>
                    <a:pt x="6" y="62"/>
                    <a:pt x="5" y="63"/>
                  </a:cubicBezTo>
                  <a:cubicBezTo>
                    <a:pt x="5" y="63"/>
                    <a:pt x="4" y="63"/>
                    <a:pt x="4" y="64"/>
                  </a:cubicBezTo>
                  <a:cubicBezTo>
                    <a:pt x="4" y="75"/>
                    <a:pt x="13" y="80"/>
                    <a:pt x="20" y="84"/>
                  </a:cubicBezTo>
                  <a:cubicBezTo>
                    <a:pt x="20" y="85"/>
                    <a:pt x="21" y="85"/>
                    <a:pt x="22" y="86"/>
                  </a:cubicBezTo>
                  <a:cubicBezTo>
                    <a:pt x="25" y="88"/>
                    <a:pt x="26" y="92"/>
                    <a:pt x="28" y="95"/>
                  </a:cubicBezTo>
                  <a:cubicBezTo>
                    <a:pt x="30" y="100"/>
                    <a:pt x="32" y="105"/>
                    <a:pt x="38" y="105"/>
                  </a:cubicBezTo>
                  <a:lnTo>
                    <a:pt x="39" y="105"/>
                  </a:lnTo>
                  <a:lnTo>
                    <a:pt x="39" y="107"/>
                  </a:lnTo>
                  <a:cubicBezTo>
                    <a:pt x="39" y="109"/>
                    <a:pt x="38" y="110"/>
                    <a:pt x="37" y="112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8" y="117"/>
                  </a:cubicBezTo>
                  <a:cubicBezTo>
                    <a:pt x="39" y="118"/>
                    <a:pt x="41" y="120"/>
                    <a:pt x="41" y="122"/>
                  </a:cubicBezTo>
                  <a:cubicBezTo>
                    <a:pt x="41" y="124"/>
                    <a:pt x="40" y="125"/>
                    <a:pt x="40" y="126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34"/>
                    <a:pt x="45" y="135"/>
                    <a:pt x="53" y="137"/>
                  </a:cubicBezTo>
                  <a:cubicBezTo>
                    <a:pt x="58" y="137"/>
                    <a:pt x="63" y="138"/>
                    <a:pt x="66" y="141"/>
                  </a:cubicBezTo>
                  <a:cubicBezTo>
                    <a:pt x="67" y="142"/>
                    <a:pt x="67" y="144"/>
                    <a:pt x="67" y="146"/>
                  </a:cubicBezTo>
                  <a:cubicBezTo>
                    <a:pt x="73" y="142"/>
                    <a:pt x="79" y="139"/>
                    <a:pt x="79" y="131"/>
                  </a:cubicBezTo>
                  <a:cubicBezTo>
                    <a:pt x="79" y="128"/>
                    <a:pt x="78" y="125"/>
                    <a:pt x="77" y="122"/>
                  </a:cubicBezTo>
                  <a:cubicBezTo>
                    <a:pt x="75" y="118"/>
                    <a:pt x="74" y="114"/>
                    <a:pt x="74" y="110"/>
                  </a:cubicBezTo>
                  <a:cubicBezTo>
                    <a:pt x="74" y="104"/>
                    <a:pt x="77" y="100"/>
                    <a:pt x="8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8" name="Freeform 1171"/>
            <p:cNvSpPr>
              <a:spLocks/>
            </p:cNvSpPr>
            <p:nvPr/>
          </p:nvSpPr>
          <p:spPr bwMode="auto">
            <a:xfrm>
              <a:off x="8093620" y="4643771"/>
              <a:ext cx="99612" cy="77059"/>
            </a:xfrm>
            <a:custGeom>
              <a:avLst/>
              <a:gdLst>
                <a:gd name="T0" fmla="*/ 208 w 234"/>
                <a:gd name="T1" fmla="*/ 153 h 178"/>
                <a:gd name="T2" fmla="*/ 222 w 234"/>
                <a:gd name="T3" fmla="*/ 147 h 178"/>
                <a:gd name="T4" fmla="*/ 228 w 234"/>
                <a:gd name="T5" fmla="*/ 125 h 178"/>
                <a:gd name="T6" fmla="*/ 225 w 234"/>
                <a:gd name="T7" fmla="*/ 108 h 178"/>
                <a:gd name="T8" fmla="*/ 219 w 234"/>
                <a:gd name="T9" fmla="*/ 82 h 178"/>
                <a:gd name="T10" fmla="*/ 217 w 234"/>
                <a:gd name="T11" fmla="*/ 69 h 178"/>
                <a:gd name="T12" fmla="*/ 205 w 234"/>
                <a:gd name="T13" fmla="*/ 55 h 178"/>
                <a:gd name="T14" fmla="*/ 186 w 234"/>
                <a:gd name="T15" fmla="*/ 44 h 178"/>
                <a:gd name="T16" fmla="*/ 167 w 234"/>
                <a:gd name="T17" fmla="*/ 46 h 178"/>
                <a:gd name="T18" fmla="*/ 162 w 234"/>
                <a:gd name="T19" fmla="*/ 26 h 178"/>
                <a:gd name="T20" fmla="*/ 156 w 234"/>
                <a:gd name="T21" fmla="*/ 14 h 178"/>
                <a:gd name="T22" fmla="*/ 144 w 234"/>
                <a:gd name="T23" fmla="*/ 7 h 178"/>
                <a:gd name="T24" fmla="*/ 123 w 234"/>
                <a:gd name="T25" fmla="*/ 19 h 178"/>
                <a:gd name="T26" fmla="*/ 98 w 234"/>
                <a:gd name="T27" fmla="*/ 9 h 178"/>
                <a:gd name="T28" fmla="*/ 65 w 234"/>
                <a:gd name="T29" fmla="*/ 4 h 178"/>
                <a:gd name="T30" fmla="*/ 52 w 234"/>
                <a:gd name="T31" fmla="*/ 0 h 178"/>
                <a:gd name="T32" fmla="*/ 32 w 234"/>
                <a:gd name="T33" fmla="*/ 32 h 178"/>
                <a:gd name="T34" fmla="*/ 16 w 234"/>
                <a:gd name="T35" fmla="*/ 43 h 178"/>
                <a:gd name="T36" fmla="*/ 9 w 234"/>
                <a:gd name="T37" fmla="*/ 60 h 178"/>
                <a:gd name="T38" fmla="*/ 4 w 234"/>
                <a:gd name="T39" fmla="*/ 60 h 178"/>
                <a:gd name="T40" fmla="*/ 6 w 234"/>
                <a:gd name="T41" fmla="*/ 63 h 178"/>
                <a:gd name="T42" fmla="*/ 6 w 234"/>
                <a:gd name="T43" fmla="*/ 67 h 178"/>
                <a:gd name="T44" fmla="*/ 0 w 234"/>
                <a:gd name="T45" fmla="*/ 77 h 178"/>
                <a:gd name="T46" fmla="*/ 6 w 234"/>
                <a:gd name="T47" fmla="*/ 90 h 178"/>
                <a:gd name="T48" fmla="*/ 6 w 234"/>
                <a:gd name="T49" fmla="*/ 103 h 178"/>
                <a:gd name="T50" fmla="*/ 10 w 234"/>
                <a:gd name="T51" fmla="*/ 108 h 178"/>
                <a:gd name="T52" fmla="*/ 18 w 234"/>
                <a:gd name="T53" fmla="*/ 111 h 178"/>
                <a:gd name="T54" fmla="*/ 40 w 234"/>
                <a:gd name="T55" fmla="*/ 116 h 178"/>
                <a:gd name="T56" fmla="*/ 66 w 234"/>
                <a:gd name="T57" fmla="*/ 128 h 178"/>
                <a:gd name="T58" fmla="*/ 75 w 234"/>
                <a:gd name="T59" fmla="*/ 144 h 178"/>
                <a:gd name="T60" fmla="*/ 85 w 234"/>
                <a:gd name="T61" fmla="*/ 145 h 178"/>
                <a:gd name="T62" fmla="*/ 97 w 234"/>
                <a:gd name="T63" fmla="*/ 149 h 178"/>
                <a:gd name="T64" fmla="*/ 116 w 234"/>
                <a:gd name="T65" fmla="*/ 152 h 178"/>
                <a:gd name="T66" fmla="*/ 129 w 234"/>
                <a:gd name="T67" fmla="*/ 155 h 178"/>
                <a:gd name="T68" fmla="*/ 126 w 234"/>
                <a:gd name="T69" fmla="*/ 162 h 178"/>
                <a:gd name="T70" fmla="*/ 130 w 234"/>
                <a:gd name="T71" fmla="*/ 170 h 178"/>
                <a:gd name="T72" fmla="*/ 129 w 234"/>
                <a:gd name="T73" fmla="*/ 178 h 178"/>
                <a:gd name="T74" fmla="*/ 147 w 234"/>
                <a:gd name="T75" fmla="*/ 167 h 178"/>
                <a:gd name="T76" fmla="*/ 148 w 234"/>
                <a:gd name="T77" fmla="*/ 165 h 178"/>
                <a:gd name="T78" fmla="*/ 161 w 234"/>
                <a:gd name="T79" fmla="*/ 162 h 178"/>
                <a:gd name="T80" fmla="*/ 177 w 234"/>
                <a:gd name="T81" fmla="*/ 152 h 178"/>
                <a:gd name="T82" fmla="*/ 187 w 234"/>
                <a:gd name="T83" fmla="*/ 149 h 178"/>
                <a:gd name="T84" fmla="*/ 193 w 234"/>
                <a:gd name="T85" fmla="*/ 153 h 178"/>
                <a:gd name="T86" fmla="*/ 195 w 234"/>
                <a:gd name="T87" fmla="*/ 150 h 178"/>
                <a:gd name="T88" fmla="*/ 204 w 234"/>
                <a:gd name="T89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78">
                  <a:moveTo>
                    <a:pt x="204" y="152"/>
                  </a:moveTo>
                  <a:cubicBezTo>
                    <a:pt x="205" y="153"/>
                    <a:pt x="206" y="153"/>
                    <a:pt x="208" y="153"/>
                  </a:cubicBezTo>
                  <a:cubicBezTo>
                    <a:pt x="210" y="153"/>
                    <a:pt x="212" y="152"/>
                    <a:pt x="213" y="151"/>
                  </a:cubicBezTo>
                  <a:cubicBezTo>
                    <a:pt x="215" y="149"/>
                    <a:pt x="218" y="147"/>
                    <a:pt x="222" y="147"/>
                  </a:cubicBezTo>
                  <a:lnTo>
                    <a:pt x="222" y="135"/>
                  </a:lnTo>
                  <a:cubicBezTo>
                    <a:pt x="222" y="130"/>
                    <a:pt x="225" y="128"/>
                    <a:pt x="228" y="125"/>
                  </a:cubicBezTo>
                  <a:cubicBezTo>
                    <a:pt x="231" y="123"/>
                    <a:pt x="234" y="121"/>
                    <a:pt x="234" y="116"/>
                  </a:cubicBezTo>
                  <a:cubicBezTo>
                    <a:pt x="234" y="111"/>
                    <a:pt x="230" y="109"/>
                    <a:pt x="225" y="108"/>
                  </a:cubicBezTo>
                  <a:cubicBezTo>
                    <a:pt x="219" y="107"/>
                    <a:pt x="213" y="105"/>
                    <a:pt x="213" y="97"/>
                  </a:cubicBezTo>
                  <a:cubicBezTo>
                    <a:pt x="213" y="91"/>
                    <a:pt x="216" y="86"/>
                    <a:pt x="219" y="82"/>
                  </a:cubicBezTo>
                  <a:cubicBezTo>
                    <a:pt x="221" y="80"/>
                    <a:pt x="223" y="77"/>
                    <a:pt x="223" y="74"/>
                  </a:cubicBezTo>
                  <a:cubicBezTo>
                    <a:pt x="223" y="71"/>
                    <a:pt x="221" y="70"/>
                    <a:pt x="217" y="69"/>
                  </a:cubicBezTo>
                  <a:cubicBezTo>
                    <a:pt x="215" y="68"/>
                    <a:pt x="213" y="68"/>
                    <a:pt x="212" y="67"/>
                  </a:cubicBezTo>
                  <a:cubicBezTo>
                    <a:pt x="209" y="64"/>
                    <a:pt x="206" y="58"/>
                    <a:pt x="205" y="55"/>
                  </a:cubicBezTo>
                  <a:cubicBezTo>
                    <a:pt x="201" y="54"/>
                    <a:pt x="199" y="52"/>
                    <a:pt x="197" y="49"/>
                  </a:cubicBezTo>
                  <a:cubicBezTo>
                    <a:pt x="194" y="47"/>
                    <a:pt x="192" y="44"/>
                    <a:pt x="186" y="44"/>
                  </a:cubicBezTo>
                  <a:cubicBezTo>
                    <a:pt x="182" y="44"/>
                    <a:pt x="180" y="45"/>
                    <a:pt x="177" y="45"/>
                  </a:cubicBezTo>
                  <a:cubicBezTo>
                    <a:pt x="174" y="46"/>
                    <a:pt x="171" y="46"/>
                    <a:pt x="167" y="46"/>
                  </a:cubicBezTo>
                  <a:cubicBezTo>
                    <a:pt x="163" y="46"/>
                    <a:pt x="162" y="41"/>
                    <a:pt x="162" y="39"/>
                  </a:cubicBezTo>
                  <a:lnTo>
                    <a:pt x="162" y="26"/>
                  </a:lnTo>
                  <a:cubicBezTo>
                    <a:pt x="162" y="23"/>
                    <a:pt x="160" y="22"/>
                    <a:pt x="159" y="20"/>
                  </a:cubicBezTo>
                  <a:cubicBezTo>
                    <a:pt x="158" y="19"/>
                    <a:pt x="156" y="17"/>
                    <a:pt x="156" y="14"/>
                  </a:cubicBezTo>
                  <a:cubicBezTo>
                    <a:pt x="153" y="14"/>
                    <a:pt x="152" y="12"/>
                    <a:pt x="150" y="10"/>
                  </a:cubicBezTo>
                  <a:cubicBezTo>
                    <a:pt x="148" y="9"/>
                    <a:pt x="146" y="7"/>
                    <a:pt x="144" y="7"/>
                  </a:cubicBezTo>
                  <a:cubicBezTo>
                    <a:pt x="139" y="7"/>
                    <a:pt x="136" y="10"/>
                    <a:pt x="132" y="13"/>
                  </a:cubicBezTo>
                  <a:cubicBezTo>
                    <a:pt x="130" y="16"/>
                    <a:pt x="127" y="19"/>
                    <a:pt x="123" y="19"/>
                  </a:cubicBezTo>
                  <a:cubicBezTo>
                    <a:pt x="118" y="19"/>
                    <a:pt x="114" y="16"/>
                    <a:pt x="111" y="14"/>
                  </a:cubicBezTo>
                  <a:cubicBezTo>
                    <a:pt x="108" y="12"/>
                    <a:pt x="104" y="9"/>
                    <a:pt x="98" y="9"/>
                  </a:cubicBezTo>
                  <a:cubicBezTo>
                    <a:pt x="90" y="9"/>
                    <a:pt x="84" y="8"/>
                    <a:pt x="78" y="4"/>
                  </a:cubicBezTo>
                  <a:lnTo>
                    <a:pt x="65" y="4"/>
                  </a:lnTo>
                  <a:cubicBezTo>
                    <a:pt x="64" y="3"/>
                    <a:pt x="62" y="3"/>
                    <a:pt x="61" y="2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44" y="0"/>
                    <a:pt x="40" y="11"/>
                    <a:pt x="37" y="20"/>
                  </a:cubicBezTo>
                  <a:cubicBezTo>
                    <a:pt x="36" y="25"/>
                    <a:pt x="34" y="29"/>
                    <a:pt x="32" y="32"/>
                  </a:cubicBezTo>
                  <a:cubicBezTo>
                    <a:pt x="30" y="35"/>
                    <a:pt x="27" y="36"/>
                    <a:pt x="24" y="38"/>
                  </a:cubicBezTo>
                  <a:cubicBezTo>
                    <a:pt x="20" y="39"/>
                    <a:pt x="18" y="40"/>
                    <a:pt x="16" y="43"/>
                  </a:cubicBezTo>
                  <a:cubicBezTo>
                    <a:pt x="14" y="46"/>
                    <a:pt x="13" y="48"/>
                    <a:pt x="13" y="50"/>
                  </a:cubicBezTo>
                  <a:cubicBezTo>
                    <a:pt x="12" y="53"/>
                    <a:pt x="11" y="57"/>
                    <a:pt x="9" y="60"/>
                  </a:cubicBezTo>
                  <a:lnTo>
                    <a:pt x="8" y="61"/>
                  </a:lnTo>
                  <a:lnTo>
                    <a:pt x="4" y="60"/>
                  </a:lnTo>
                  <a:lnTo>
                    <a:pt x="5" y="63"/>
                  </a:ln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6" y="65"/>
                    <a:pt x="6" y="65"/>
                  </a:cubicBezTo>
                  <a:cubicBezTo>
                    <a:pt x="6" y="65"/>
                    <a:pt x="6" y="66"/>
                    <a:pt x="6" y="67"/>
                  </a:cubicBezTo>
                  <a:cubicBezTo>
                    <a:pt x="6" y="69"/>
                    <a:pt x="4" y="70"/>
                    <a:pt x="3" y="71"/>
                  </a:cubicBezTo>
                  <a:cubicBezTo>
                    <a:pt x="2" y="73"/>
                    <a:pt x="0" y="74"/>
                    <a:pt x="0" y="77"/>
                  </a:cubicBezTo>
                  <a:cubicBezTo>
                    <a:pt x="0" y="80"/>
                    <a:pt x="2" y="83"/>
                    <a:pt x="4" y="86"/>
                  </a:cubicBezTo>
                  <a:cubicBezTo>
                    <a:pt x="5" y="87"/>
                    <a:pt x="6" y="89"/>
                    <a:pt x="6" y="90"/>
                  </a:cubicBezTo>
                  <a:lnTo>
                    <a:pt x="6" y="90"/>
                  </a:lnTo>
                  <a:lnTo>
                    <a:pt x="6" y="103"/>
                  </a:lnTo>
                  <a:cubicBezTo>
                    <a:pt x="7" y="104"/>
                    <a:pt x="8" y="105"/>
                    <a:pt x="9" y="107"/>
                  </a:cubicBezTo>
                  <a:cubicBezTo>
                    <a:pt x="9" y="107"/>
                    <a:pt x="10" y="107"/>
                    <a:pt x="10" y="108"/>
                  </a:cubicBezTo>
                  <a:lnTo>
                    <a:pt x="18" y="110"/>
                  </a:lnTo>
                  <a:lnTo>
                    <a:pt x="18" y="111"/>
                  </a:lnTo>
                  <a:cubicBezTo>
                    <a:pt x="19" y="113"/>
                    <a:pt x="32" y="115"/>
                    <a:pt x="36" y="116"/>
                  </a:cubicBezTo>
                  <a:cubicBezTo>
                    <a:pt x="38" y="116"/>
                    <a:pt x="39" y="116"/>
                    <a:pt x="40" y="116"/>
                  </a:cubicBezTo>
                  <a:cubicBezTo>
                    <a:pt x="49" y="118"/>
                    <a:pt x="57" y="122"/>
                    <a:pt x="64" y="126"/>
                  </a:cubicBezTo>
                  <a:cubicBezTo>
                    <a:pt x="65" y="127"/>
                    <a:pt x="66" y="127"/>
                    <a:pt x="66" y="128"/>
                  </a:cubicBezTo>
                  <a:cubicBezTo>
                    <a:pt x="70" y="130"/>
                    <a:pt x="71" y="134"/>
                    <a:pt x="72" y="137"/>
                  </a:cubicBezTo>
                  <a:cubicBezTo>
                    <a:pt x="73" y="140"/>
                    <a:pt x="73" y="142"/>
                    <a:pt x="75" y="144"/>
                  </a:cubicBezTo>
                  <a:cubicBezTo>
                    <a:pt x="76" y="145"/>
                    <a:pt x="77" y="145"/>
                    <a:pt x="81" y="145"/>
                  </a:cubicBezTo>
                  <a:cubicBezTo>
                    <a:pt x="83" y="145"/>
                    <a:pt x="84" y="145"/>
                    <a:pt x="85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92" y="145"/>
                    <a:pt x="94" y="147"/>
                    <a:pt x="97" y="149"/>
                  </a:cubicBezTo>
                  <a:cubicBezTo>
                    <a:pt x="100" y="151"/>
                    <a:pt x="104" y="153"/>
                    <a:pt x="109" y="153"/>
                  </a:cubicBezTo>
                  <a:cubicBezTo>
                    <a:pt x="112" y="153"/>
                    <a:pt x="114" y="153"/>
                    <a:pt x="116" y="152"/>
                  </a:cubicBezTo>
                  <a:cubicBezTo>
                    <a:pt x="118" y="151"/>
                    <a:pt x="120" y="149"/>
                    <a:pt x="123" y="149"/>
                  </a:cubicBezTo>
                  <a:cubicBezTo>
                    <a:pt x="127" y="149"/>
                    <a:pt x="129" y="152"/>
                    <a:pt x="129" y="155"/>
                  </a:cubicBezTo>
                  <a:cubicBezTo>
                    <a:pt x="129" y="157"/>
                    <a:pt x="128" y="158"/>
                    <a:pt x="127" y="159"/>
                  </a:cubicBezTo>
                  <a:cubicBezTo>
                    <a:pt x="127" y="160"/>
                    <a:pt x="126" y="161"/>
                    <a:pt x="126" y="162"/>
                  </a:cubicBezTo>
                  <a:cubicBezTo>
                    <a:pt x="126" y="163"/>
                    <a:pt x="127" y="164"/>
                    <a:pt x="128" y="165"/>
                  </a:cubicBezTo>
                  <a:cubicBezTo>
                    <a:pt x="129" y="166"/>
                    <a:pt x="130" y="168"/>
                    <a:pt x="130" y="170"/>
                  </a:cubicBezTo>
                  <a:cubicBezTo>
                    <a:pt x="130" y="172"/>
                    <a:pt x="130" y="174"/>
                    <a:pt x="129" y="175"/>
                  </a:cubicBezTo>
                  <a:cubicBezTo>
                    <a:pt x="129" y="176"/>
                    <a:pt x="129" y="177"/>
                    <a:pt x="129" y="178"/>
                  </a:cubicBezTo>
                  <a:lnTo>
                    <a:pt x="131" y="178"/>
                  </a:lnTo>
                  <a:cubicBezTo>
                    <a:pt x="132" y="171"/>
                    <a:pt x="138" y="167"/>
                    <a:pt x="147" y="167"/>
                  </a:cubicBezTo>
                  <a:lnTo>
                    <a:pt x="147" y="165"/>
                  </a:lnTo>
                  <a:lnTo>
                    <a:pt x="148" y="165"/>
                  </a:lnTo>
                  <a:cubicBezTo>
                    <a:pt x="150" y="165"/>
                    <a:pt x="152" y="164"/>
                    <a:pt x="154" y="164"/>
                  </a:cubicBezTo>
                  <a:cubicBezTo>
                    <a:pt x="156" y="163"/>
                    <a:pt x="158" y="162"/>
                    <a:pt x="161" y="162"/>
                  </a:cubicBezTo>
                  <a:cubicBezTo>
                    <a:pt x="165" y="162"/>
                    <a:pt x="167" y="159"/>
                    <a:pt x="170" y="157"/>
                  </a:cubicBezTo>
                  <a:cubicBezTo>
                    <a:pt x="172" y="154"/>
                    <a:pt x="174" y="152"/>
                    <a:pt x="177" y="152"/>
                  </a:cubicBezTo>
                  <a:cubicBezTo>
                    <a:pt x="179" y="152"/>
                    <a:pt x="180" y="151"/>
                    <a:pt x="181" y="151"/>
                  </a:cubicBezTo>
                  <a:cubicBezTo>
                    <a:pt x="183" y="150"/>
                    <a:pt x="184" y="149"/>
                    <a:pt x="187" y="149"/>
                  </a:cubicBezTo>
                  <a:cubicBezTo>
                    <a:pt x="189" y="149"/>
                    <a:pt x="191" y="151"/>
                    <a:pt x="192" y="152"/>
                  </a:cubicBezTo>
                  <a:cubicBezTo>
                    <a:pt x="192" y="153"/>
                    <a:pt x="193" y="153"/>
                    <a:pt x="193" y="153"/>
                  </a:cubicBezTo>
                  <a:lnTo>
                    <a:pt x="195" y="153"/>
                  </a:lnTo>
                  <a:lnTo>
                    <a:pt x="195" y="150"/>
                  </a:lnTo>
                  <a:lnTo>
                    <a:pt x="203" y="150"/>
                  </a:lnTo>
                  <a:cubicBezTo>
                    <a:pt x="203" y="151"/>
                    <a:pt x="204" y="151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9" name="Freeform 1172"/>
            <p:cNvSpPr>
              <a:spLocks/>
            </p:cNvSpPr>
            <p:nvPr/>
          </p:nvSpPr>
          <p:spPr bwMode="auto">
            <a:xfrm>
              <a:off x="8150004" y="4765936"/>
              <a:ext cx="46987" cy="46987"/>
            </a:xfrm>
            <a:custGeom>
              <a:avLst/>
              <a:gdLst>
                <a:gd name="T0" fmla="*/ 105 w 113"/>
                <a:gd name="T1" fmla="*/ 61 h 112"/>
                <a:gd name="T2" fmla="*/ 96 w 113"/>
                <a:gd name="T3" fmla="*/ 50 h 112"/>
                <a:gd name="T4" fmla="*/ 93 w 113"/>
                <a:gd name="T5" fmla="*/ 38 h 112"/>
                <a:gd name="T6" fmla="*/ 92 w 113"/>
                <a:gd name="T7" fmla="*/ 39 h 112"/>
                <a:gd name="T8" fmla="*/ 86 w 113"/>
                <a:gd name="T9" fmla="*/ 44 h 112"/>
                <a:gd name="T10" fmla="*/ 75 w 113"/>
                <a:gd name="T11" fmla="*/ 38 h 112"/>
                <a:gd name="T12" fmla="*/ 76 w 113"/>
                <a:gd name="T13" fmla="*/ 33 h 112"/>
                <a:gd name="T14" fmla="*/ 76 w 113"/>
                <a:gd name="T15" fmla="*/ 31 h 112"/>
                <a:gd name="T16" fmla="*/ 76 w 113"/>
                <a:gd name="T17" fmla="*/ 29 h 112"/>
                <a:gd name="T18" fmla="*/ 74 w 113"/>
                <a:gd name="T19" fmla="*/ 26 h 112"/>
                <a:gd name="T20" fmla="*/ 85 w 113"/>
                <a:gd name="T21" fmla="*/ 12 h 112"/>
                <a:gd name="T22" fmla="*/ 73 w 113"/>
                <a:gd name="T23" fmla="*/ 5 h 112"/>
                <a:gd name="T24" fmla="*/ 60 w 113"/>
                <a:gd name="T25" fmla="*/ 0 h 112"/>
                <a:gd name="T26" fmla="*/ 52 w 113"/>
                <a:gd name="T27" fmla="*/ 6 h 112"/>
                <a:gd name="T28" fmla="*/ 54 w 113"/>
                <a:gd name="T29" fmla="*/ 11 h 112"/>
                <a:gd name="T30" fmla="*/ 56 w 113"/>
                <a:gd name="T31" fmla="*/ 17 h 112"/>
                <a:gd name="T32" fmla="*/ 39 w 113"/>
                <a:gd name="T33" fmla="*/ 26 h 112"/>
                <a:gd name="T34" fmla="*/ 34 w 113"/>
                <a:gd name="T35" fmla="*/ 27 h 112"/>
                <a:gd name="T36" fmla="*/ 30 w 113"/>
                <a:gd name="T37" fmla="*/ 29 h 112"/>
                <a:gd name="T38" fmla="*/ 27 w 113"/>
                <a:gd name="T39" fmla="*/ 30 h 112"/>
                <a:gd name="T40" fmla="*/ 24 w 113"/>
                <a:gd name="T41" fmla="*/ 32 h 112"/>
                <a:gd name="T42" fmla="*/ 0 w 113"/>
                <a:gd name="T43" fmla="*/ 45 h 112"/>
                <a:gd name="T44" fmla="*/ 4 w 113"/>
                <a:gd name="T45" fmla="*/ 49 h 112"/>
                <a:gd name="T46" fmla="*/ 10 w 113"/>
                <a:gd name="T47" fmla="*/ 54 h 112"/>
                <a:gd name="T48" fmla="*/ 4 w 113"/>
                <a:gd name="T49" fmla="*/ 61 h 112"/>
                <a:gd name="T50" fmla="*/ 2 w 113"/>
                <a:gd name="T51" fmla="*/ 63 h 112"/>
                <a:gd name="T52" fmla="*/ 1 w 113"/>
                <a:gd name="T53" fmla="*/ 64 h 112"/>
                <a:gd name="T54" fmla="*/ 0 w 113"/>
                <a:gd name="T55" fmla="*/ 65 h 112"/>
                <a:gd name="T56" fmla="*/ 9 w 113"/>
                <a:gd name="T57" fmla="*/ 75 h 112"/>
                <a:gd name="T58" fmla="*/ 13 w 113"/>
                <a:gd name="T59" fmla="*/ 76 h 112"/>
                <a:gd name="T60" fmla="*/ 15 w 113"/>
                <a:gd name="T61" fmla="*/ 85 h 112"/>
                <a:gd name="T62" fmla="*/ 15 w 113"/>
                <a:gd name="T63" fmla="*/ 88 h 112"/>
                <a:gd name="T64" fmla="*/ 30 w 113"/>
                <a:gd name="T65" fmla="*/ 95 h 112"/>
                <a:gd name="T66" fmla="*/ 32 w 113"/>
                <a:gd name="T67" fmla="*/ 96 h 112"/>
                <a:gd name="T68" fmla="*/ 36 w 113"/>
                <a:gd name="T69" fmla="*/ 100 h 112"/>
                <a:gd name="T70" fmla="*/ 42 w 113"/>
                <a:gd name="T71" fmla="*/ 96 h 112"/>
                <a:gd name="T72" fmla="*/ 51 w 113"/>
                <a:gd name="T73" fmla="*/ 91 h 112"/>
                <a:gd name="T74" fmla="*/ 52 w 113"/>
                <a:gd name="T75" fmla="*/ 91 h 112"/>
                <a:gd name="T76" fmla="*/ 52 w 113"/>
                <a:gd name="T77" fmla="*/ 92 h 112"/>
                <a:gd name="T78" fmla="*/ 52 w 113"/>
                <a:gd name="T79" fmla="*/ 102 h 112"/>
                <a:gd name="T80" fmla="*/ 55 w 113"/>
                <a:gd name="T81" fmla="*/ 107 h 112"/>
                <a:gd name="T82" fmla="*/ 58 w 113"/>
                <a:gd name="T83" fmla="*/ 111 h 112"/>
                <a:gd name="T84" fmla="*/ 74 w 113"/>
                <a:gd name="T85" fmla="*/ 107 h 112"/>
                <a:gd name="T86" fmla="*/ 90 w 113"/>
                <a:gd name="T87" fmla="*/ 97 h 112"/>
                <a:gd name="T88" fmla="*/ 99 w 113"/>
                <a:gd name="T89" fmla="*/ 96 h 112"/>
                <a:gd name="T90" fmla="*/ 108 w 113"/>
                <a:gd name="T91" fmla="*/ 90 h 112"/>
                <a:gd name="T92" fmla="*/ 109 w 113"/>
                <a:gd name="T93" fmla="*/ 89 h 112"/>
                <a:gd name="T94" fmla="*/ 104 w 113"/>
                <a:gd name="T95" fmla="*/ 79 h 112"/>
                <a:gd name="T96" fmla="*/ 110 w 113"/>
                <a:gd name="T97" fmla="*/ 71 h 112"/>
                <a:gd name="T98" fmla="*/ 110 w 113"/>
                <a:gd name="T99" fmla="*/ 70 h 112"/>
                <a:gd name="T100" fmla="*/ 113 w 113"/>
                <a:gd name="T101" fmla="*/ 70 h 112"/>
                <a:gd name="T102" fmla="*/ 105 w 113"/>
                <a:gd name="T103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112">
                  <a:moveTo>
                    <a:pt x="105" y="61"/>
                  </a:moveTo>
                  <a:cubicBezTo>
                    <a:pt x="101" y="58"/>
                    <a:pt x="97" y="55"/>
                    <a:pt x="96" y="50"/>
                  </a:cubicBezTo>
                  <a:cubicBezTo>
                    <a:pt x="96" y="45"/>
                    <a:pt x="94" y="41"/>
                    <a:pt x="93" y="38"/>
                  </a:cubicBezTo>
                  <a:cubicBezTo>
                    <a:pt x="92" y="38"/>
                    <a:pt x="92" y="39"/>
                    <a:pt x="92" y="39"/>
                  </a:cubicBezTo>
                  <a:cubicBezTo>
                    <a:pt x="91" y="41"/>
                    <a:pt x="88" y="44"/>
                    <a:pt x="86" y="44"/>
                  </a:cubicBezTo>
                  <a:cubicBezTo>
                    <a:pt x="82" y="44"/>
                    <a:pt x="75" y="41"/>
                    <a:pt x="75" y="38"/>
                  </a:cubicBezTo>
                  <a:cubicBezTo>
                    <a:pt x="75" y="36"/>
                    <a:pt x="75" y="34"/>
                    <a:pt x="76" y="33"/>
                  </a:cubicBezTo>
                  <a:cubicBezTo>
                    <a:pt x="76" y="32"/>
                    <a:pt x="76" y="32"/>
                    <a:pt x="76" y="31"/>
                  </a:cubicBezTo>
                  <a:lnTo>
                    <a:pt x="76" y="29"/>
                  </a:lnTo>
                  <a:cubicBezTo>
                    <a:pt x="76" y="29"/>
                    <a:pt x="74" y="28"/>
                    <a:pt x="74" y="26"/>
                  </a:cubicBezTo>
                  <a:cubicBezTo>
                    <a:pt x="74" y="19"/>
                    <a:pt x="80" y="15"/>
                    <a:pt x="85" y="12"/>
                  </a:cubicBezTo>
                  <a:cubicBezTo>
                    <a:pt x="86" y="6"/>
                    <a:pt x="81" y="6"/>
                    <a:pt x="73" y="5"/>
                  </a:cubicBezTo>
                  <a:cubicBezTo>
                    <a:pt x="68" y="4"/>
                    <a:pt x="63" y="3"/>
                    <a:pt x="60" y="0"/>
                  </a:cubicBezTo>
                  <a:cubicBezTo>
                    <a:pt x="55" y="1"/>
                    <a:pt x="52" y="3"/>
                    <a:pt x="52" y="6"/>
                  </a:cubicBezTo>
                  <a:cubicBezTo>
                    <a:pt x="52" y="8"/>
                    <a:pt x="53" y="10"/>
                    <a:pt x="54" y="11"/>
                  </a:cubicBezTo>
                  <a:cubicBezTo>
                    <a:pt x="55" y="13"/>
                    <a:pt x="56" y="14"/>
                    <a:pt x="56" y="17"/>
                  </a:cubicBezTo>
                  <a:cubicBezTo>
                    <a:pt x="56" y="24"/>
                    <a:pt x="47" y="25"/>
                    <a:pt x="39" y="26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5" y="40"/>
                    <a:pt x="0" y="44"/>
                    <a:pt x="0" y="45"/>
                  </a:cubicBezTo>
                  <a:cubicBezTo>
                    <a:pt x="0" y="46"/>
                    <a:pt x="2" y="47"/>
                    <a:pt x="4" y="49"/>
                  </a:cubicBezTo>
                  <a:cubicBezTo>
                    <a:pt x="7" y="50"/>
                    <a:pt x="10" y="51"/>
                    <a:pt x="10" y="54"/>
                  </a:cubicBezTo>
                  <a:cubicBezTo>
                    <a:pt x="10" y="59"/>
                    <a:pt x="7" y="60"/>
                    <a:pt x="4" y="61"/>
                  </a:cubicBezTo>
                  <a:cubicBezTo>
                    <a:pt x="3" y="62"/>
                    <a:pt x="2" y="62"/>
                    <a:pt x="2" y="63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3"/>
                    <a:pt x="9" y="75"/>
                  </a:cubicBezTo>
                  <a:cubicBezTo>
                    <a:pt x="11" y="75"/>
                    <a:pt x="12" y="76"/>
                    <a:pt x="13" y="76"/>
                  </a:cubicBezTo>
                  <a:cubicBezTo>
                    <a:pt x="16" y="78"/>
                    <a:pt x="16" y="82"/>
                    <a:pt x="15" y="85"/>
                  </a:cubicBezTo>
                  <a:cubicBezTo>
                    <a:pt x="15" y="86"/>
                    <a:pt x="15" y="87"/>
                    <a:pt x="15" y="88"/>
                  </a:cubicBezTo>
                  <a:cubicBezTo>
                    <a:pt x="16" y="93"/>
                    <a:pt x="21" y="95"/>
                    <a:pt x="30" y="95"/>
                  </a:cubicBezTo>
                  <a:cubicBezTo>
                    <a:pt x="31" y="95"/>
                    <a:pt x="32" y="95"/>
                    <a:pt x="32" y="96"/>
                  </a:cubicBezTo>
                  <a:cubicBezTo>
                    <a:pt x="32" y="99"/>
                    <a:pt x="33" y="100"/>
                    <a:pt x="36" y="100"/>
                  </a:cubicBezTo>
                  <a:cubicBezTo>
                    <a:pt x="39" y="100"/>
                    <a:pt x="40" y="99"/>
                    <a:pt x="42" y="96"/>
                  </a:cubicBezTo>
                  <a:cubicBezTo>
                    <a:pt x="44" y="94"/>
                    <a:pt x="46" y="91"/>
                    <a:pt x="51" y="91"/>
                  </a:cubicBezTo>
                  <a:cubicBezTo>
                    <a:pt x="51" y="91"/>
                    <a:pt x="51" y="91"/>
                    <a:pt x="52" y="91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2"/>
                  </a:lnTo>
                  <a:cubicBezTo>
                    <a:pt x="52" y="104"/>
                    <a:pt x="53" y="105"/>
                    <a:pt x="55" y="107"/>
                  </a:cubicBezTo>
                  <a:cubicBezTo>
                    <a:pt x="56" y="108"/>
                    <a:pt x="57" y="109"/>
                    <a:pt x="58" y="111"/>
                  </a:cubicBezTo>
                  <a:cubicBezTo>
                    <a:pt x="60" y="111"/>
                    <a:pt x="70" y="112"/>
                    <a:pt x="74" y="107"/>
                  </a:cubicBezTo>
                  <a:cubicBezTo>
                    <a:pt x="76" y="98"/>
                    <a:pt x="83" y="98"/>
                    <a:pt x="90" y="97"/>
                  </a:cubicBezTo>
                  <a:cubicBezTo>
                    <a:pt x="94" y="97"/>
                    <a:pt x="97" y="97"/>
                    <a:pt x="99" y="96"/>
                  </a:cubicBezTo>
                  <a:cubicBezTo>
                    <a:pt x="102" y="94"/>
                    <a:pt x="105" y="92"/>
                    <a:pt x="108" y="90"/>
                  </a:cubicBezTo>
                  <a:lnTo>
                    <a:pt x="109" y="89"/>
                  </a:lnTo>
                  <a:cubicBezTo>
                    <a:pt x="107" y="87"/>
                    <a:pt x="104" y="83"/>
                    <a:pt x="104" y="79"/>
                  </a:cubicBezTo>
                  <a:cubicBezTo>
                    <a:pt x="104" y="75"/>
                    <a:pt x="106" y="72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lnTo>
                    <a:pt x="113" y="70"/>
                  </a:lnTo>
                  <a:cubicBezTo>
                    <a:pt x="112" y="67"/>
                    <a:pt x="109" y="64"/>
                    <a:pt x="10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0" name="Freeform 1173"/>
            <p:cNvSpPr>
              <a:spLocks/>
            </p:cNvSpPr>
            <p:nvPr/>
          </p:nvSpPr>
          <p:spPr bwMode="auto">
            <a:xfrm>
              <a:off x="8189473" y="4749021"/>
              <a:ext cx="84576" cy="54505"/>
            </a:xfrm>
            <a:custGeom>
              <a:avLst/>
              <a:gdLst>
                <a:gd name="T0" fmla="*/ 189 w 197"/>
                <a:gd name="T1" fmla="*/ 15 h 128"/>
                <a:gd name="T2" fmla="*/ 187 w 197"/>
                <a:gd name="T3" fmla="*/ 15 h 128"/>
                <a:gd name="T4" fmla="*/ 182 w 197"/>
                <a:gd name="T5" fmla="*/ 17 h 128"/>
                <a:gd name="T6" fmla="*/ 164 w 197"/>
                <a:gd name="T7" fmla="*/ 10 h 128"/>
                <a:gd name="T8" fmla="*/ 159 w 197"/>
                <a:gd name="T9" fmla="*/ 7 h 128"/>
                <a:gd name="T10" fmla="*/ 156 w 197"/>
                <a:gd name="T11" fmla="*/ 4 h 128"/>
                <a:gd name="T12" fmla="*/ 150 w 197"/>
                <a:gd name="T13" fmla="*/ 0 h 128"/>
                <a:gd name="T14" fmla="*/ 146 w 197"/>
                <a:gd name="T15" fmla="*/ 1 h 128"/>
                <a:gd name="T16" fmla="*/ 144 w 197"/>
                <a:gd name="T17" fmla="*/ 2 h 128"/>
                <a:gd name="T18" fmla="*/ 144 w 197"/>
                <a:gd name="T19" fmla="*/ 7 h 128"/>
                <a:gd name="T20" fmla="*/ 143 w 197"/>
                <a:gd name="T21" fmla="*/ 7 h 128"/>
                <a:gd name="T22" fmla="*/ 111 w 197"/>
                <a:gd name="T23" fmla="*/ 14 h 128"/>
                <a:gd name="T24" fmla="*/ 110 w 197"/>
                <a:gd name="T25" fmla="*/ 20 h 128"/>
                <a:gd name="T26" fmla="*/ 108 w 197"/>
                <a:gd name="T27" fmla="*/ 27 h 128"/>
                <a:gd name="T28" fmla="*/ 105 w 197"/>
                <a:gd name="T29" fmla="*/ 28 h 128"/>
                <a:gd name="T30" fmla="*/ 101 w 197"/>
                <a:gd name="T31" fmla="*/ 31 h 128"/>
                <a:gd name="T32" fmla="*/ 63 w 197"/>
                <a:gd name="T33" fmla="*/ 69 h 128"/>
                <a:gd name="T34" fmla="*/ 52 w 197"/>
                <a:gd name="T35" fmla="*/ 65 h 128"/>
                <a:gd name="T36" fmla="*/ 39 w 197"/>
                <a:gd name="T37" fmla="*/ 65 h 128"/>
                <a:gd name="T38" fmla="*/ 39 w 197"/>
                <a:gd name="T39" fmla="*/ 64 h 128"/>
                <a:gd name="T40" fmla="*/ 32 w 197"/>
                <a:gd name="T41" fmla="*/ 57 h 128"/>
                <a:gd name="T42" fmla="*/ 31 w 197"/>
                <a:gd name="T43" fmla="*/ 57 h 128"/>
                <a:gd name="T44" fmla="*/ 26 w 197"/>
                <a:gd name="T45" fmla="*/ 58 h 128"/>
                <a:gd name="T46" fmla="*/ 25 w 197"/>
                <a:gd name="T47" fmla="*/ 62 h 128"/>
                <a:gd name="T48" fmla="*/ 26 w 197"/>
                <a:gd name="T49" fmla="*/ 64 h 128"/>
                <a:gd name="T50" fmla="*/ 10 w 197"/>
                <a:gd name="T51" fmla="*/ 76 h 128"/>
                <a:gd name="T52" fmla="*/ 4 w 197"/>
                <a:gd name="T53" fmla="*/ 74 h 128"/>
                <a:gd name="T54" fmla="*/ 0 w 197"/>
                <a:gd name="T55" fmla="*/ 74 h 128"/>
                <a:gd name="T56" fmla="*/ 0 w 197"/>
                <a:gd name="T57" fmla="*/ 77 h 128"/>
                <a:gd name="T58" fmla="*/ 4 w 197"/>
                <a:gd name="T59" fmla="*/ 89 h 128"/>
                <a:gd name="T60" fmla="*/ 12 w 197"/>
                <a:gd name="T61" fmla="*/ 99 h 128"/>
                <a:gd name="T62" fmla="*/ 20 w 197"/>
                <a:gd name="T63" fmla="*/ 112 h 128"/>
                <a:gd name="T64" fmla="*/ 19 w 197"/>
                <a:gd name="T65" fmla="*/ 113 h 128"/>
                <a:gd name="T66" fmla="*/ 15 w 197"/>
                <a:gd name="T67" fmla="*/ 113 h 128"/>
                <a:gd name="T68" fmla="*/ 11 w 197"/>
                <a:gd name="T69" fmla="*/ 119 h 128"/>
                <a:gd name="T70" fmla="*/ 15 w 197"/>
                <a:gd name="T71" fmla="*/ 126 h 128"/>
                <a:gd name="T72" fmla="*/ 16 w 197"/>
                <a:gd name="T73" fmla="*/ 128 h 128"/>
                <a:gd name="T74" fmla="*/ 28 w 197"/>
                <a:gd name="T75" fmla="*/ 119 h 128"/>
                <a:gd name="T76" fmla="*/ 57 w 197"/>
                <a:gd name="T77" fmla="*/ 101 h 128"/>
                <a:gd name="T78" fmla="*/ 75 w 197"/>
                <a:gd name="T79" fmla="*/ 99 h 128"/>
                <a:gd name="T80" fmla="*/ 109 w 197"/>
                <a:gd name="T81" fmla="*/ 107 h 128"/>
                <a:gd name="T82" fmla="*/ 110 w 197"/>
                <a:gd name="T83" fmla="*/ 111 h 128"/>
                <a:gd name="T84" fmla="*/ 112 w 197"/>
                <a:gd name="T85" fmla="*/ 118 h 128"/>
                <a:gd name="T86" fmla="*/ 139 w 197"/>
                <a:gd name="T87" fmla="*/ 123 h 128"/>
                <a:gd name="T88" fmla="*/ 144 w 197"/>
                <a:gd name="T89" fmla="*/ 123 h 128"/>
                <a:gd name="T90" fmla="*/ 188 w 197"/>
                <a:gd name="T91" fmla="*/ 101 h 128"/>
                <a:gd name="T92" fmla="*/ 184 w 197"/>
                <a:gd name="T93" fmla="*/ 96 h 128"/>
                <a:gd name="T94" fmla="*/ 176 w 197"/>
                <a:gd name="T95" fmla="*/ 83 h 128"/>
                <a:gd name="T96" fmla="*/ 188 w 197"/>
                <a:gd name="T97" fmla="*/ 56 h 128"/>
                <a:gd name="T98" fmla="*/ 193 w 197"/>
                <a:gd name="T99" fmla="*/ 48 h 128"/>
                <a:gd name="T100" fmla="*/ 191 w 197"/>
                <a:gd name="T101" fmla="*/ 46 h 128"/>
                <a:gd name="T102" fmla="*/ 185 w 197"/>
                <a:gd name="T103" fmla="*/ 37 h 128"/>
                <a:gd name="T104" fmla="*/ 187 w 197"/>
                <a:gd name="T105" fmla="*/ 32 h 128"/>
                <a:gd name="T106" fmla="*/ 187 w 197"/>
                <a:gd name="T107" fmla="*/ 31 h 128"/>
                <a:gd name="T108" fmla="*/ 188 w 197"/>
                <a:gd name="T109" fmla="*/ 29 h 128"/>
                <a:gd name="T110" fmla="*/ 189 w 197"/>
                <a:gd name="T111" fmla="*/ 29 h 128"/>
                <a:gd name="T112" fmla="*/ 188 w 197"/>
                <a:gd name="T113" fmla="*/ 26 h 128"/>
                <a:gd name="T114" fmla="*/ 187 w 197"/>
                <a:gd name="T115" fmla="*/ 22 h 128"/>
                <a:gd name="T116" fmla="*/ 188 w 197"/>
                <a:gd name="T117" fmla="*/ 21 h 128"/>
                <a:gd name="T118" fmla="*/ 189 w 197"/>
                <a:gd name="T119" fmla="*/ 21 h 128"/>
                <a:gd name="T120" fmla="*/ 197 w 197"/>
                <a:gd name="T121" fmla="*/ 18 h 128"/>
                <a:gd name="T122" fmla="*/ 189 w 197"/>
                <a:gd name="T123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28">
                  <a:moveTo>
                    <a:pt x="189" y="15"/>
                  </a:moveTo>
                  <a:cubicBezTo>
                    <a:pt x="189" y="15"/>
                    <a:pt x="188" y="15"/>
                    <a:pt x="187" y="15"/>
                  </a:cubicBezTo>
                  <a:cubicBezTo>
                    <a:pt x="186" y="16"/>
                    <a:pt x="185" y="17"/>
                    <a:pt x="182" y="17"/>
                  </a:cubicBezTo>
                  <a:cubicBezTo>
                    <a:pt x="174" y="17"/>
                    <a:pt x="169" y="13"/>
                    <a:pt x="164" y="10"/>
                  </a:cubicBezTo>
                  <a:cubicBezTo>
                    <a:pt x="163" y="9"/>
                    <a:pt x="161" y="8"/>
                    <a:pt x="159" y="7"/>
                  </a:cubicBezTo>
                  <a:cubicBezTo>
                    <a:pt x="158" y="6"/>
                    <a:pt x="157" y="5"/>
                    <a:pt x="156" y="4"/>
                  </a:cubicBezTo>
                  <a:cubicBezTo>
                    <a:pt x="155" y="2"/>
                    <a:pt x="154" y="0"/>
                    <a:pt x="150" y="0"/>
                  </a:cubicBezTo>
                  <a:cubicBezTo>
                    <a:pt x="149" y="0"/>
                    <a:pt x="148" y="1"/>
                    <a:pt x="146" y="1"/>
                  </a:cubicBezTo>
                  <a:cubicBezTo>
                    <a:pt x="146" y="1"/>
                    <a:pt x="145" y="1"/>
                    <a:pt x="144" y="2"/>
                  </a:cubicBezTo>
                  <a:cubicBezTo>
                    <a:pt x="145" y="3"/>
                    <a:pt x="145" y="4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34" y="7"/>
                    <a:pt x="118" y="10"/>
                    <a:pt x="111" y="14"/>
                  </a:cubicBezTo>
                  <a:cubicBezTo>
                    <a:pt x="110" y="15"/>
                    <a:pt x="110" y="18"/>
                    <a:pt x="110" y="20"/>
                  </a:cubicBezTo>
                  <a:cubicBezTo>
                    <a:pt x="109" y="23"/>
                    <a:pt x="109" y="25"/>
                    <a:pt x="108" y="27"/>
                  </a:cubicBezTo>
                  <a:cubicBezTo>
                    <a:pt x="107" y="27"/>
                    <a:pt x="106" y="28"/>
                    <a:pt x="105" y="28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4" y="51"/>
                    <a:pt x="84" y="69"/>
                    <a:pt x="63" y="69"/>
                  </a:cubicBezTo>
                  <a:cubicBezTo>
                    <a:pt x="58" y="69"/>
                    <a:pt x="54" y="67"/>
                    <a:pt x="52" y="65"/>
                  </a:cubicBezTo>
                  <a:lnTo>
                    <a:pt x="39" y="65"/>
                  </a:lnTo>
                  <a:cubicBezTo>
                    <a:pt x="39" y="65"/>
                    <a:pt x="39" y="65"/>
                    <a:pt x="39" y="64"/>
                  </a:cubicBezTo>
                  <a:cubicBezTo>
                    <a:pt x="38" y="64"/>
                    <a:pt x="34" y="59"/>
                    <a:pt x="32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29" y="57"/>
                    <a:pt x="27" y="57"/>
                    <a:pt x="26" y="58"/>
                  </a:cubicBezTo>
                  <a:cubicBezTo>
                    <a:pt x="25" y="58"/>
                    <a:pt x="25" y="60"/>
                    <a:pt x="25" y="62"/>
                  </a:cubicBezTo>
                  <a:cubicBezTo>
                    <a:pt x="26" y="63"/>
                    <a:pt x="26" y="64"/>
                    <a:pt x="26" y="64"/>
                  </a:cubicBezTo>
                  <a:cubicBezTo>
                    <a:pt x="25" y="69"/>
                    <a:pt x="17" y="76"/>
                    <a:pt x="10" y="76"/>
                  </a:cubicBezTo>
                  <a:cubicBezTo>
                    <a:pt x="8" y="76"/>
                    <a:pt x="6" y="75"/>
                    <a:pt x="4" y="74"/>
                  </a:cubicBezTo>
                  <a:lnTo>
                    <a:pt x="0" y="74"/>
                  </a:lnTo>
                  <a:lnTo>
                    <a:pt x="0" y="77"/>
                  </a:lnTo>
                  <a:cubicBezTo>
                    <a:pt x="1" y="80"/>
                    <a:pt x="3" y="83"/>
                    <a:pt x="4" y="89"/>
                  </a:cubicBezTo>
                  <a:cubicBezTo>
                    <a:pt x="4" y="94"/>
                    <a:pt x="8" y="96"/>
                    <a:pt x="12" y="99"/>
                  </a:cubicBezTo>
                  <a:cubicBezTo>
                    <a:pt x="16" y="103"/>
                    <a:pt x="20" y="106"/>
                    <a:pt x="20" y="112"/>
                  </a:cubicBezTo>
                  <a:cubicBezTo>
                    <a:pt x="20" y="112"/>
                    <a:pt x="20" y="113"/>
                    <a:pt x="19" y="113"/>
                  </a:cubicBezTo>
                  <a:lnTo>
                    <a:pt x="15" y="113"/>
                  </a:lnTo>
                  <a:cubicBezTo>
                    <a:pt x="13" y="114"/>
                    <a:pt x="11" y="116"/>
                    <a:pt x="11" y="119"/>
                  </a:cubicBezTo>
                  <a:cubicBezTo>
                    <a:pt x="11" y="122"/>
                    <a:pt x="13" y="124"/>
                    <a:pt x="15" y="126"/>
                  </a:cubicBezTo>
                  <a:cubicBezTo>
                    <a:pt x="16" y="127"/>
                    <a:pt x="16" y="127"/>
                    <a:pt x="16" y="128"/>
                  </a:cubicBezTo>
                  <a:cubicBezTo>
                    <a:pt x="21" y="125"/>
                    <a:pt x="24" y="122"/>
                    <a:pt x="28" y="119"/>
                  </a:cubicBezTo>
                  <a:cubicBezTo>
                    <a:pt x="39" y="111"/>
                    <a:pt x="47" y="104"/>
                    <a:pt x="57" y="101"/>
                  </a:cubicBezTo>
                  <a:cubicBezTo>
                    <a:pt x="62" y="99"/>
                    <a:pt x="68" y="99"/>
                    <a:pt x="75" y="99"/>
                  </a:cubicBezTo>
                  <a:cubicBezTo>
                    <a:pt x="89" y="99"/>
                    <a:pt x="105" y="103"/>
                    <a:pt x="109" y="107"/>
                  </a:cubicBezTo>
                  <a:cubicBezTo>
                    <a:pt x="110" y="109"/>
                    <a:pt x="110" y="110"/>
                    <a:pt x="110" y="111"/>
                  </a:cubicBezTo>
                  <a:cubicBezTo>
                    <a:pt x="110" y="114"/>
                    <a:pt x="110" y="116"/>
                    <a:pt x="112" y="118"/>
                  </a:cubicBezTo>
                  <a:cubicBezTo>
                    <a:pt x="116" y="123"/>
                    <a:pt x="128" y="123"/>
                    <a:pt x="139" y="123"/>
                  </a:cubicBezTo>
                  <a:lnTo>
                    <a:pt x="144" y="123"/>
                  </a:lnTo>
                  <a:cubicBezTo>
                    <a:pt x="174" y="123"/>
                    <a:pt x="188" y="121"/>
                    <a:pt x="188" y="101"/>
                  </a:cubicBezTo>
                  <a:cubicBezTo>
                    <a:pt x="188" y="100"/>
                    <a:pt x="186" y="98"/>
                    <a:pt x="184" y="96"/>
                  </a:cubicBezTo>
                  <a:cubicBezTo>
                    <a:pt x="180" y="93"/>
                    <a:pt x="176" y="89"/>
                    <a:pt x="176" y="83"/>
                  </a:cubicBezTo>
                  <a:cubicBezTo>
                    <a:pt x="176" y="73"/>
                    <a:pt x="182" y="64"/>
                    <a:pt x="188" y="56"/>
                  </a:cubicBezTo>
                  <a:cubicBezTo>
                    <a:pt x="190" y="53"/>
                    <a:pt x="192" y="51"/>
                    <a:pt x="193" y="48"/>
                  </a:cubicBezTo>
                  <a:cubicBezTo>
                    <a:pt x="193" y="48"/>
                    <a:pt x="192" y="47"/>
                    <a:pt x="191" y="46"/>
                  </a:cubicBezTo>
                  <a:cubicBezTo>
                    <a:pt x="189" y="44"/>
                    <a:pt x="185" y="41"/>
                    <a:pt x="185" y="37"/>
                  </a:cubicBezTo>
                  <a:cubicBezTo>
                    <a:pt x="185" y="35"/>
                    <a:pt x="186" y="33"/>
                    <a:pt x="187" y="32"/>
                  </a:cubicBezTo>
                  <a:cubicBezTo>
                    <a:pt x="187" y="32"/>
                    <a:pt x="187" y="31"/>
                    <a:pt x="187" y="31"/>
                  </a:cubicBezTo>
                  <a:cubicBezTo>
                    <a:pt x="187" y="30"/>
                    <a:pt x="187" y="30"/>
                    <a:pt x="188" y="29"/>
                  </a:cubicBezTo>
                  <a:cubicBezTo>
                    <a:pt x="188" y="29"/>
                    <a:pt x="188" y="29"/>
                    <a:pt x="189" y="29"/>
                  </a:cubicBezTo>
                  <a:cubicBezTo>
                    <a:pt x="189" y="28"/>
                    <a:pt x="188" y="27"/>
                    <a:pt x="188" y="26"/>
                  </a:cubicBezTo>
                  <a:cubicBezTo>
                    <a:pt x="187" y="25"/>
                    <a:pt x="187" y="23"/>
                    <a:pt x="187" y="22"/>
                  </a:cubicBezTo>
                  <a:cubicBezTo>
                    <a:pt x="187" y="21"/>
                    <a:pt x="187" y="21"/>
                    <a:pt x="188" y="21"/>
                  </a:cubicBezTo>
                  <a:cubicBezTo>
                    <a:pt x="188" y="21"/>
                    <a:pt x="188" y="21"/>
                    <a:pt x="189" y="21"/>
                  </a:cubicBezTo>
                  <a:cubicBezTo>
                    <a:pt x="192" y="22"/>
                    <a:pt x="195" y="21"/>
                    <a:pt x="197" y="18"/>
                  </a:cubicBezTo>
                  <a:cubicBezTo>
                    <a:pt x="194" y="17"/>
                    <a:pt x="191" y="17"/>
                    <a:pt x="18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1" name="Freeform 1174"/>
            <p:cNvSpPr>
              <a:spLocks/>
            </p:cNvSpPr>
            <p:nvPr/>
          </p:nvSpPr>
          <p:spPr bwMode="auto">
            <a:xfrm>
              <a:off x="8181955" y="4726468"/>
              <a:ext cx="31951" cy="56384"/>
            </a:xfrm>
            <a:custGeom>
              <a:avLst/>
              <a:gdLst>
                <a:gd name="T0" fmla="*/ 76 w 76"/>
                <a:gd name="T1" fmla="*/ 66 h 131"/>
                <a:gd name="T2" fmla="*/ 75 w 76"/>
                <a:gd name="T3" fmla="*/ 63 h 131"/>
                <a:gd name="T4" fmla="*/ 73 w 76"/>
                <a:gd name="T5" fmla="*/ 59 h 131"/>
                <a:gd name="T6" fmla="*/ 64 w 76"/>
                <a:gd name="T7" fmla="*/ 39 h 131"/>
                <a:gd name="T8" fmla="*/ 52 w 76"/>
                <a:gd name="T9" fmla="*/ 17 h 131"/>
                <a:gd name="T10" fmla="*/ 50 w 76"/>
                <a:gd name="T11" fmla="*/ 15 h 131"/>
                <a:gd name="T12" fmla="*/ 43 w 76"/>
                <a:gd name="T13" fmla="*/ 12 h 131"/>
                <a:gd name="T14" fmla="*/ 39 w 76"/>
                <a:gd name="T15" fmla="*/ 12 h 131"/>
                <a:gd name="T16" fmla="*/ 32 w 76"/>
                <a:gd name="T17" fmla="*/ 13 h 131"/>
                <a:gd name="T18" fmla="*/ 18 w 76"/>
                <a:gd name="T19" fmla="*/ 0 h 131"/>
                <a:gd name="T20" fmla="*/ 17 w 76"/>
                <a:gd name="T21" fmla="*/ 1 h 131"/>
                <a:gd name="T22" fmla="*/ 14 w 76"/>
                <a:gd name="T23" fmla="*/ 3 h 131"/>
                <a:gd name="T24" fmla="*/ 16 w 76"/>
                <a:gd name="T25" fmla="*/ 10 h 131"/>
                <a:gd name="T26" fmla="*/ 19 w 76"/>
                <a:gd name="T27" fmla="*/ 16 h 131"/>
                <a:gd name="T28" fmla="*/ 16 w 76"/>
                <a:gd name="T29" fmla="*/ 26 h 131"/>
                <a:gd name="T30" fmla="*/ 14 w 76"/>
                <a:gd name="T31" fmla="*/ 33 h 131"/>
                <a:gd name="T32" fmla="*/ 15 w 76"/>
                <a:gd name="T33" fmla="*/ 35 h 131"/>
                <a:gd name="T34" fmla="*/ 16 w 76"/>
                <a:gd name="T35" fmla="*/ 35 h 131"/>
                <a:gd name="T36" fmla="*/ 18 w 76"/>
                <a:gd name="T37" fmla="*/ 34 h 131"/>
                <a:gd name="T38" fmla="*/ 22 w 76"/>
                <a:gd name="T39" fmla="*/ 34 h 131"/>
                <a:gd name="T40" fmla="*/ 31 w 76"/>
                <a:gd name="T41" fmla="*/ 43 h 131"/>
                <a:gd name="T42" fmla="*/ 26 w 76"/>
                <a:gd name="T43" fmla="*/ 54 h 131"/>
                <a:gd name="T44" fmla="*/ 20 w 76"/>
                <a:gd name="T45" fmla="*/ 65 h 131"/>
                <a:gd name="T46" fmla="*/ 23 w 76"/>
                <a:gd name="T47" fmla="*/ 76 h 131"/>
                <a:gd name="T48" fmla="*/ 26 w 76"/>
                <a:gd name="T49" fmla="*/ 86 h 131"/>
                <a:gd name="T50" fmla="*/ 12 w 76"/>
                <a:gd name="T51" fmla="*/ 103 h 131"/>
                <a:gd name="T52" fmla="*/ 0 w 76"/>
                <a:gd name="T53" fmla="*/ 116 h 131"/>
                <a:gd name="T54" fmla="*/ 2 w 76"/>
                <a:gd name="T55" fmla="*/ 117 h 131"/>
                <a:gd name="T56" fmla="*/ 3 w 76"/>
                <a:gd name="T57" fmla="*/ 118 h 131"/>
                <a:gd name="T58" fmla="*/ 3 w 76"/>
                <a:gd name="T59" fmla="*/ 121 h 131"/>
                <a:gd name="T60" fmla="*/ 3 w 76"/>
                <a:gd name="T61" fmla="*/ 122 h 131"/>
                <a:gd name="T62" fmla="*/ 2 w 76"/>
                <a:gd name="T63" fmla="*/ 123 h 131"/>
                <a:gd name="T64" fmla="*/ 1 w 76"/>
                <a:gd name="T65" fmla="*/ 128 h 131"/>
                <a:gd name="T66" fmla="*/ 10 w 76"/>
                <a:gd name="T67" fmla="*/ 131 h 131"/>
                <a:gd name="T68" fmla="*/ 14 w 76"/>
                <a:gd name="T69" fmla="*/ 127 h 131"/>
                <a:gd name="T70" fmla="*/ 16 w 76"/>
                <a:gd name="T71" fmla="*/ 126 h 131"/>
                <a:gd name="T72" fmla="*/ 16 w 76"/>
                <a:gd name="T73" fmla="*/ 123 h 131"/>
                <a:gd name="T74" fmla="*/ 17 w 76"/>
                <a:gd name="T75" fmla="*/ 122 h 131"/>
                <a:gd name="T76" fmla="*/ 24 w 76"/>
                <a:gd name="T77" fmla="*/ 122 h 131"/>
                <a:gd name="T78" fmla="*/ 24 w 76"/>
                <a:gd name="T79" fmla="*/ 122 h 131"/>
                <a:gd name="T80" fmla="*/ 29 w 76"/>
                <a:gd name="T81" fmla="*/ 123 h 131"/>
                <a:gd name="T82" fmla="*/ 42 w 76"/>
                <a:gd name="T83" fmla="*/ 114 h 131"/>
                <a:gd name="T84" fmla="*/ 42 w 76"/>
                <a:gd name="T85" fmla="*/ 112 h 131"/>
                <a:gd name="T86" fmla="*/ 43 w 76"/>
                <a:gd name="T87" fmla="*/ 106 h 131"/>
                <a:gd name="T88" fmla="*/ 49 w 76"/>
                <a:gd name="T89" fmla="*/ 105 h 131"/>
                <a:gd name="T90" fmla="*/ 51 w 76"/>
                <a:gd name="T91" fmla="*/ 105 h 131"/>
                <a:gd name="T92" fmla="*/ 61 w 76"/>
                <a:gd name="T93" fmla="*/ 90 h 131"/>
                <a:gd name="T94" fmla="*/ 68 w 76"/>
                <a:gd name="T95" fmla="*/ 84 h 131"/>
                <a:gd name="T96" fmla="*/ 69 w 76"/>
                <a:gd name="T97" fmla="*/ 79 h 131"/>
                <a:gd name="T98" fmla="*/ 70 w 76"/>
                <a:gd name="T99" fmla="*/ 74 h 131"/>
                <a:gd name="T100" fmla="*/ 73 w 76"/>
                <a:gd name="T101" fmla="*/ 71 h 131"/>
                <a:gd name="T102" fmla="*/ 76 w 76"/>
                <a:gd name="T103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31">
                  <a:moveTo>
                    <a:pt x="76" y="66"/>
                  </a:moveTo>
                  <a:cubicBezTo>
                    <a:pt x="76" y="65"/>
                    <a:pt x="75" y="64"/>
                    <a:pt x="75" y="63"/>
                  </a:cubicBezTo>
                  <a:cubicBezTo>
                    <a:pt x="74" y="62"/>
                    <a:pt x="73" y="61"/>
                    <a:pt x="73" y="59"/>
                  </a:cubicBezTo>
                  <a:cubicBezTo>
                    <a:pt x="68" y="54"/>
                    <a:pt x="66" y="46"/>
                    <a:pt x="64" y="39"/>
                  </a:cubicBezTo>
                  <a:cubicBezTo>
                    <a:pt x="62" y="30"/>
                    <a:pt x="60" y="22"/>
                    <a:pt x="52" y="17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48" y="13"/>
                    <a:pt x="46" y="12"/>
                    <a:pt x="43" y="12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7" y="13"/>
                    <a:pt x="35" y="13"/>
                    <a:pt x="32" y="13"/>
                  </a:cubicBezTo>
                  <a:cubicBezTo>
                    <a:pt x="28" y="13"/>
                    <a:pt x="20" y="5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9" y="13"/>
                    <a:pt x="19" y="16"/>
                  </a:cubicBezTo>
                  <a:cubicBezTo>
                    <a:pt x="19" y="19"/>
                    <a:pt x="17" y="23"/>
                    <a:pt x="16" y="26"/>
                  </a:cubicBezTo>
                  <a:cubicBezTo>
                    <a:pt x="15" y="28"/>
                    <a:pt x="14" y="31"/>
                    <a:pt x="14" y="33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9" y="34"/>
                    <a:pt x="20" y="34"/>
                    <a:pt x="22" y="34"/>
                  </a:cubicBezTo>
                  <a:cubicBezTo>
                    <a:pt x="26" y="34"/>
                    <a:pt x="31" y="35"/>
                    <a:pt x="31" y="43"/>
                  </a:cubicBezTo>
                  <a:cubicBezTo>
                    <a:pt x="31" y="47"/>
                    <a:pt x="28" y="51"/>
                    <a:pt x="26" y="54"/>
                  </a:cubicBezTo>
                  <a:cubicBezTo>
                    <a:pt x="23" y="57"/>
                    <a:pt x="20" y="60"/>
                    <a:pt x="20" y="65"/>
                  </a:cubicBezTo>
                  <a:cubicBezTo>
                    <a:pt x="20" y="69"/>
                    <a:pt x="22" y="73"/>
                    <a:pt x="23" y="76"/>
                  </a:cubicBezTo>
                  <a:cubicBezTo>
                    <a:pt x="24" y="80"/>
                    <a:pt x="26" y="83"/>
                    <a:pt x="26" y="86"/>
                  </a:cubicBezTo>
                  <a:cubicBezTo>
                    <a:pt x="26" y="95"/>
                    <a:pt x="18" y="99"/>
                    <a:pt x="12" y="103"/>
                  </a:cubicBezTo>
                  <a:cubicBezTo>
                    <a:pt x="6" y="106"/>
                    <a:pt x="0" y="110"/>
                    <a:pt x="0" y="116"/>
                  </a:cubicBezTo>
                  <a:cubicBezTo>
                    <a:pt x="0" y="116"/>
                    <a:pt x="1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lnTo>
                    <a:pt x="3" y="121"/>
                  </a:ln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2" y="123"/>
                    <a:pt x="2" y="123"/>
                  </a:cubicBezTo>
                  <a:cubicBezTo>
                    <a:pt x="2" y="125"/>
                    <a:pt x="1" y="126"/>
                    <a:pt x="1" y="128"/>
                  </a:cubicBezTo>
                  <a:cubicBezTo>
                    <a:pt x="1" y="129"/>
                    <a:pt x="6" y="131"/>
                    <a:pt x="10" y="131"/>
                  </a:cubicBezTo>
                  <a:cubicBezTo>
                    <a:pt x="11" y="131"/>
                    <a:pt x="13" y="129"/>
                    <a:pt x="14" y="127"/>
                  </a:cubicBezTo>
                  <a:cubicBezTo>
                    <a:pt x="15" y="127"/>
                    <a:pt x="15" y="126"/>
                    <a:pt x="16" y="126"/>
                  </a:cubicBezTo>
                  <a:lnTo>
                    <a:pt x="16" y="123"/>
                  </a:lnTo>
                  <a:cubicBezTo>
                    <a:pt x="16" y="122"/>
                    <a:pt x="17" y="122"/>
                    <a:pt x="17" y="122"/>
                  </a:cubicBezTo>
                  <a:lnTo>
                    <a:pt x="24" y="122"/>
                  </a:lnTo>
                  <a:cubicBezTo>
                    <a:pt x="24" y="122"/>
                    <a:pt x="24" y="122"/>
                    <a:pt x="24" y="122"/>
                  </a:cubicBezTo>
                  <a:cubicBezTo>
                    <a:pt x="26" y="123"/>
                    <a:pt x="27" y="123"/>
                    <a:pt x="29" y="123"/>
                  </a:cubicBezTo>
                  <a:cubicBezTo>
                    <a:pt x="36" y="123"/>
                    <a:pt x="42" y="118"/>
                    <a:pt x="42" y="114"/>
                  </a:cubicBezTo>
                  <a:cubicBezTo>
                    <a:pt x="42" y="114"/>
                    <a:pt x="42" y="113"/>
                    <a:pt x="42" y="112"/>
                  </a:cubicBezTo>
                  <a:cubicBezTo>
                    <a:pt x="42" y="110"/>
                    <a:pt x="42" y="107"/>
                    <a:pt x="43" y="106"/>
                  </a:cubicBezTo>
                  <a:cubicBezTo>
                    <a:pt x="45" y="104"/>
                    <a:pt x="47" y="105"/>
                    <a:pt x="49" y="105"/>
                  </a:cubicBezTo>
                  <a:cubicBezTo>
                    <a:pt x="50" y="105"/>
                    <a:pt x="50" y="105"/>
                    <a:pt x="51" y="105"/>
                  </a:cubicBezTo>
                  <a:cubicBezTo>
                    <a:pt x="51" y="97"/>
                    <a:pt x="57" y="93"/>
                    <a:pt x="61" y="90"/>
                  </a:cubicBezTo>
                  <a:cubicBezTo>
                    <a:pt x="64" y="88"/>
                    <a:pt x="66" y="86"/>
                    <a:pt x="68" y="84"/>
                  </a:cubicBezTo>
                  <a:cubicBezTo>
                    <a:pt x="69" y="82"/>
                    <a:pt x="69" y="81"/>
                    <a:pt x="69" y="79"/>
                  </a:cubicBezTo>
                  <a:cubicBezTo>
                    <a:pt x="69" y="78"/>
                    <a:pt x="69" y="76"/>
                    <a:pt x="70" y="74"/>
                  </a:cubicBezTo>
                  <a:cubicBezTo>
                    <a:pt x="70" y="73"/>
                    <a:pt x="72" y="72"/>
                    <a:pt x="73" y="71"/>
                  </a:cubicBezTo>
                  <a:cubicBezTo>
                    <a:pt x="74" y="69"/>
                    <a:pt x="76" y="68"/>
                    <a:pt x="7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2" name="Freeform 1175"/>
            <p:cNvSpPr>
              <a:spLocks/>
            </p:cNvSpPr>
            <p:nvPr/>
          </p:nvSpPr>
          <p:spPr bwMode="auto">
            <a:xfrm>
              <a:off x="8270290" y="4666325"/>
              <a:ext cx="131562" cy="120286"/>
            </a:xfrm>
            <a:custGeom>
              <a:avLst/>
              <a:gdLst>
                <a:gd name="T0" fmla="*/ 302 w 309"/>
                <a:gd name="T1" fmla="*/ 59 h 283"/>
                <a:gd name="T2" fmla="*/ 284 w 309"/>
                <a:gd name="T3" fmla="*/ 54 h 283"/>
                <a:gd name="T4" fmla="*/ 271 w 309"/>
                <a:gd name="T5" fmla="*/ 27 h 283"/>
                <a:gd name="T6" fmla="*/ 264 w 309"/>
                <a:gd name="T7" fmla="*/ 16 h 283"/>
                <a:gd name="T8" fmla="*/ 269 w 309"/>
                <a:gd name="T9" fmla="*/ 0 h 283"/>
                <a:gd name="T10" fmla="*/ 244 w 309"/>
                <a:gd name="T11" fmla="*/ 27 h 283"/>
                <a:gd name="T12" fmla="*/ 232 w 309"/>
                <a:gd name="T13" fmla="*/ 34 h 283"/>
                <a:gd name="T14" fmla="*/ 223 w 309"/>
                <a:gd name="T15" fmla="*/ 35 h 283"/>
                <a:gd name="T16" fmla="*/ 203 w 309"/>
                <a:gd name="T17" fmla="*/ 34 h 283"/>
                <a:gd name="T18" fmla="*/ 194 w 309"/>
                <a:gd name="T19" fmla="*/ 37 h 283"/>
                <a:gd name="T20" fmla="*/ 186 w 309"/>
                <a:gd name="T21" fmla="*/ 42 h 283"/>
                <a:gd name="T22" fmla="*/ 174 w 309"/>
                <a:gd name="T23" fmla="*/ 42 h 283"/>
                <a:gd name="T24" fmla="*/ 163 w 309"/>
                <a:gd name="T25" fmla="*/ 56 h 283"/>
                <a:gd name="T26" fmla="*/ 168 w 309"/>
                <a:gd name="T27" fmla="*/ 76 h 283"/>
                <a:gd name="T28" fmla="*/ 161 w 309"/>
                <a:gd name="T29" fmla="*/ 92 h 283"/>
                <a:gd name="T30" fmla="*/ 170 w 309"/>
                <a:gd name="T31" fmla="*/ 112 h 283"/>
                <a:gd name="T32" fmla="*/ 168 w 309"/>
                <a:gd name="T33" fmla="*/ 91 h 283"/>
                <a:gd name="T34" fmla="*/ 185 w 309"/>
                <a:gd name="T35" fmla="*/ 115 h 283"/>
                <a:gd name="T36" fmla="*/ 182 w 309"/>
                <a:gd name="T37" fmla="*/ 147 h 283"/>
                <a:gd name="T38" fmla="*/ 181 w 309"/>
                <a:gd name="T39" fmla="*/ 151 h 283"/>
                <a:gd name="T40" fmla="*/ 177 w 309"/>
                <a:gd name="T41" fmla="*/ 172 h 283"/>
                <a:gd name="T42" fmla="*/ 168 w 309"/>
                <a:gd name="T43" fmla="*/ 186 h 283"/>
                <a:gd name="T44" fmla="*/ 153 w 309"/>
                <a:gd name="T45" fmla="*/ 201 h 283"/>
                <a:gd name="T46" fmla="*/ 147 w 309"/>
                <a:gd name="T47" fmla="*/ 215 h 283"/>
                <a:gd name="T48" fmla="*/ 120 w 309"/>
                <a:gd name="T49" fmla="*/ 244 h 283"/>
                <a:gd name="T50" fmla="*/ 109 w 309"/>
                <a:gd name="T51" fmla="*/ 254 h 283"/>
                <a:gd name="T52" fmla="*/ 104 w 309"/>
                <a:gd name="T53" fmla="*/ 251 h 283"/>
                <a:gd name="T54" fmla="*/ 98 w 309"/>
                <a:gd name="T55" fmla="*/ 245 h 283"/>
                <a:gd name="T56" fmla="*/ 87 w 309"/>
                <a:gd name="T57" fmla="*/ 236 h 283"/>
                <a:gd name="T58" fmla="*/ 67 w 309"/>
                <a:gd name="T59" fmla="*/ 224 h 283"/>
                <a:gd name="T60" fmla="*/ 46 w 309"/>
                <a:gd name="T61" fmla="*/ 214 h 283"/>
                <a:gd name="T62" fmla="*/ 27 w 309"/>
                <a:gd name="T63" fmla="*/ 201 h 283"/>
                <a:gd name="T64" fmla="*/ 1 w 309"/>
                <a:gd name="T65" fmla="*/ 214 h 283"/>
                <a:gd name="T66" fmla="*/ 1 w 309"/>
                <a:gd name="T67" fmla="*/ 222 h 283"/>
                <a:gd name="T68" fmla="*/ 5 w 309"/>
                <a:gd name="T69" fmla="*/ 236 h 283"/>
                <a:gd name="T70" fmla="*/ 71 w 309"/>
                <a:gd name="T71" fmla="*/ 252 h 283"/>
                <a:gd name="T72" fmla="*/ 126 w 309"/>
                <a:gd name="T73" fmla="*/ 274 h 283"/>
                <a:gd name="T74" fmla="*/ 182 w 309"/>
                <a:gd name="T75" fmla="*/ 271 h 283"/>
                <a:gd name="T76" fmla="*/ 188 w 309"/>
                <a:gd name="T77" fmla="*/ 270 h 283"/>
                <a:gd name="T78" fmla="*/ 200 w 309"/>
                <a:gd name="T79" fmla="*/ 251 h 283"/>
                <a:gd name="T80" fmla="*/ 196 w 309"/>
                <a:gd name="T81" fmla="*/ 231 h 283"/>
                <a:gd name="T82" fmla="*/ 207 w 309"/>
                <a:gd name="T83" fmla="*/ 217 h 283"/>
                <a:gd name="T84" fmla="*/ 224 w 309"/>
                <a:gd name="T85" fmla="*/ 208 h 283"/>
                <a:gd name="T86" fmla="*/ 236 w 309"/>
                <a:gd name="T87" fmla="*/ 197 h 283"/>
                <a:gd name="T88" fmla="*/ 253 w 309"/>
                <a:gd name="T89" fmla="*/ 173 h 283"/>
                <a:gd name="T90" fmla="*/ 283 w 309"/>
                <a:gd name="T91" fmla="*/ 144 h 283"/>
                <a:gd name="T92" fmla="*/ 275 w 309"/>
                <a:gd name="T93" fmla="*/ 117 h 283"/>
                <a:gd name="T94" fmla="*/ 298 w 309"/>
                <a:gd name="T95" fmla="*/ 8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283">
                  <a:moveTo>
                    <a:pt x="301" y="79"/>
                  </a:moveTo>
                  <a:cubicBezTo>
                    <a:pt x="305" y="76"/>
                    <a:pt x="309" y="75"/>
                    <a:pt x="309" y="68"/>
                  </a:cubicBezTo>
                  <a:cubicBezTo>
                    <a:pt x="309" y="63"/>
                    <a:pt x="306" y="62"/>
                    <a:pt x="302" y="59"/>
                  </a:cubicBezTo>
                  <a:cubicBezTo>
                    <a:pt x="301" y="59"/>
                    <a:pt x="301" y="58"/>
                    <a:pt x="300" y="58"/>
                  </a:cubicBezTo>
                  <a:cubicBezTo>
                    <a:pt x="297" y="55"/>
                    <a:pt x="295" y="55"/>
                    <a:pt x="292" y="55"/>
                  </a:cubicBezTo>
                  <a:cubicBezTo>
                    <a:pt x="290" y="55"/>
                    <a:pt x="287" y="55"/>
                    <a:pt x="284" y="54"/>
                  </a:cubicBezTo>
                  <a:cubicBezTo>
                    <a:pt x="284" y="54"/>
                    <a:pt x="284" y="54"/>
                    <a:pt x="283" y="54"/>
                  </a:cubicBezTo>
                  <a:cubicBezTo>
                    <a:pt x="283" y="53"/>
                    <a:pt x="278" y="42"/>
                    <a:pt x="277" y="39"/>
                  </a:cubicBezTo>
                  <a:cubicBezTo>
                    <a:pt x="275" y="35"/>
                    <a:pt x="273" y="31"/>
                    <a:pt x="271" y="27"/>
                  </a:cubicBezTo>
                  <a:cubicBezTo>
                    <a:pt x="270" y="26"/>
                    <a:pt x="269" y="24"/>
                    <a:pt x="268" y="23"/>
                  </a:cubicBezTo>
                  <a:cubicBezTo>
                    <a:pt x="268" y="23"/>
                    <a:pt x="267" y="22"/>
                    <a:pt x="267" y="22"/>
                  </a:cubicBezTo>
                  <a:cubicBezTo>
                    <a:pt x="266" y="21"/>
                    <a:pt x="264" y="19"/>
                    <a:pt x="264" y="16"/>
                  </a:cubicBezTo>
                  <a:cubicBezTo>
                    <a:pt x="264" y="13"/>
                    <a:pt x="264" y="7"/>
                    <a:pt x="268" y="6"/>
                  </a:cubicBezTo>
                  <a:lnTo>
                    <a:pt x="269" y="2"/>
                  </a:lnTo>
                  <a:lnTo>
                    <a:pt x="269" y="0"/>
                  </a:lnTo>
                  <a:cubicBezTo>
                    <a:pt x="269" y="0"/>
                    <a:pt x="269" y="0"/>
                    <a:pt x="269" y="0"/>
                  </a:cubicBezTo>
                  <a:cubicBezTo>
                    <a:pt x="261" y="0"/>
                    <a:pt x="259" y="6"/>
                    <a:pt x="255" y="13"/>
                  </a:cubicBezTo>
                  <a:cubicBezTo>
                    <a:pt x="253" y="19"/>
                    <a:pt x="250" y="25"/>
                    <a:pt x="244" y="27"/>
                  </a:cubicBezTo>
                  <a:cubicBezTo>
                    <a:pt x="244" y="27"/>
                    <a:pt x="244" y="28"/>
                    <a:pt x="244" y="29"/>
                  </a:cubicBezTo>
                  <a:cubicBezTo>
                    <a:pt x="243" y="31"/>
                    <a:pt x="242" y="35"/>
                    <a:pt x="237" y="35"/>
                  </a:cubicBezTo>
                  <a:cubicBezTo>
                    <a:pt x="236" y="35"/>
                    <a:pt x="234" y="34"/>
                    <a:pt x="232" y="34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0" y="33"/>
                    <a:pt x="229" y="33"/>
                    <a:pt x="228" y="34"/>
                  </a:cubicBezTo>
                  <a:cubicBezTo>
                    <a:pt x="226" y="35"/>
                    <a:pt x="225" y="35"/>
                    <a:pt x="223" y="35"/>
                  </a:cubicBezTo>
                  <a:cubicBezTo>
                    <a:pt x="219" y="35"/>
                    <a:pt x="217" y="33"/>
                    <a:pt x="216" y="31"/>
                  </a:cubicBezTo>
                  <a:cubicBezTo>
                    <a:pt x="216" y="30"/>
                    <a:pt x="216" y="30"/>
                    <a:pt x="215" y="30"/>
                  </a:cubicBezTo>
                  <a:cubicBezTo>
                    <a:pt x="213" y="32"/>
                    <a:pt x="208" y="34"/>
                    <a:pt x="203" y="34"/>
                  </a:cubicBezTo>
                  <a:cubicBezTo>
                    <a:pt x="202" y="34"/>
                    <a:pt x="199" y="32"/>
                    <a:pt x="197" y="30"/>
                  </a:cubicBezTo>
                  <a:cubicBezTo>
                    <a:pt x="197" y="30"/>
                    <a:pt x="196" y="29"/>
                    <a:pt x="196" y="29"/>
                  </a:cubicBezTo>
                  <a:cubicBezTo>
                    <a:pt x="195" y="31"/>
                    <a:pt x="194" y="34"/>
                    <a:pt x="194" y="37"/>
                  </a:cubicBezTo>
                  <a:cubicBezTo>
                    <a:pt x="194" y="39"/>
                    <a:pt x="194" y="40"/>
                    <a:pt x="193" y="40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1" y="41"/>
                    <a:pt x="188" y="42"/>
                    <a:pt x="186" y="42"/>
                  </a:cubicBezTo>
                  <a:cubicBezTo>
                    <a:pt x="184" y="42"/>
                    <a:pt x="183" y="42"/>
                    <a:pt x="181" y="42"/>
                  </a:cubicBezTo>
                  <a:cubicBezTo>
                    <a:pt x="180" y="42"/>
                    <a:pt x="179" y="41"/>
                    <a:pt x="178" y="41"/>
                  </a:cubicBezTo>
                  <a:cubicBezTo>
                    <a:pt x="177" y="41"/>
                    <a:pt x="175" y="42"/>
                    <a:pt x="174" y="42"/>
                  </a:cubicBezTo>
                  <a:cubicBezTo>
                    <a:pt x="172" y="44"/>
                    <a:pt x="172" y="45"/>
                    <a:pt x="172" y="47"/>
                  </a:cubicBezTo>
                  <a:cubicBezTo>
                    <a:pt x="172" y="48"/>
                    <a:pt x="172" y="50"/>
                    <a:pt x="170" y="52"/>
                  </a:cubicBezTo>
                  <a:cubicBezTo>
                    <a:pt x="168" y="54"/>
                    <a:pt x="166" y="55"/>
                    <a:pt x="163" y="56"/>
                  </a:cubicBezTo>
                  <a:cubicBezTo>
                    <a:pt x="159" y="58"/>
                    <a:pt x="155" y="59"/>
                    <a:pt x="155" y="64"/>
                  </a:cubicBezTo>
                  <a:cubicBezTo>
                    <a:pt x="155" y="68"/>
                    <a:pt x="161" y="71"/>
                    <a:pt x="165" y="74"/>
                  </a:cubicBezTo>
                  <a:cubicBezTo>
                    <a:pt x="166" y="74"/>
                    <a:pt x="167" y="75"/>
                    <a:pt x="168" y="76"/>
                  </a:cubicBezTo>
                  <a:cubicBezTo>
                    <a:pt x="168" y="76"/>
                    <a:pt x="168" y="76"/>
                    <a:pt x="168" y="77"/>
                  </a:cubicBezTo>
                  <a:cubicBezTo>
                    <a:pt x="168" y="77"/>
                    <a:pt x="168" y="77"/>
                    <a:pt x="168" y="78"/>
                  </a:cubicBezTo>
                  <a:cubicBezTo>
                    <a:pt x="164" y="81"/>
                    <a:pt x="161" y="85"/>
                    <a:pt x="161" y="92"/>
                  </a:cubicBezTo>
                  <a:cubicBezTo>
                    <a:pt x="161" y="97"/>
                    <a:pt x="164" y="103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8"/>
                    <a:pt x="170" y="110"/>
                    <a:pt x="170" y="112"/>
                  </a:cubicBezTo>
                  <a:cubicBezTo>
                    <a:pt x="171" y="107"/>
                    <a:pt x="172" y="103"/>
                    <a:pt x="172" y="102"/>
                  </a:cubicBezTo>
                  <a:cubicBezTo>
                    <a:pt x="172" y="100"/>
                    <a:pt x="171" y="98"/>
                    <a:pt x="171" y="97"/>
                  </a:cubicBezTo>
                  <a:cubicBezTo>
                    <a:pt x="170" y="95"/>
                    <a:pt x="168" y="94"/>
                    <a:pt x="168" y="91"/>
                  </a:cubicBezTo>
                  <a:cubicBezTo>
                    <a:pt x="168" y="85"/>
                    <a:pt x="172" y="79"/>
                    <a:pt x="178" y="79"/>
                  </a:cubicBezTo>
                  <a:cubicBezTo>
                    <a:pt x="183" y="79"/>
                    <a:pt x="187" y="99"/>
                    <a:pt x="187" y="100"/>
                  </a:cubicBezTo>
                  <a:lnTo>
                    <a:pt x="185" y="115"/>
                  </a:lnTo>
                  <a:cubicBezTo>
                    <a:pt x="188" y="118"/>
                    <a:pt x="191" y="131"/>
                    <a:pt x="191" y="132"/>
                  </a:cubicBezTo>
                  <a:cubicBezTo>
                    <a:pt x="191" y="141"/>
                    <a:pt x="187" y="146"/>
                    <a:pt x="183" y="146"/>
                  </a:cubicBezTo>
                  <a:cubicBezTo>
                    <a:pt x="182" y="146"/>
                    <a:pt x="182" y="146"/>
                    <a:pt x="182" y="147"/>
                  </a:cubicBezTo>
                  <a:cubicBezTo>
                    <a:pt x="182" y="147"/>
                    <a:pt x="181" y="147"/>
                    <a:pt x="180" y="147"/>
                  </a:cubicBezTo>
                  <a:lnTo>
                    <a:pt x="180" y="152"/>
                  </a:lnTo>
                  <a:cubicBezTo>
                    <a:pt x="180" y="152"/>
                    <a:pt x="181" y="152"/>
                    <a:pt x="181" y="151"/>
                  </a:cubicBezTo>
                  <a:cubicBezTo>
                    <a:pt x="182" y="151"/>
                    <a:pt x="183" y="151"/>
                    <a:pt x="184" y="151"/>
                  </a:cubicBezTo>
                  <a:cubicBezTo>
                    <a:pt x="186" y="151"/>
                    <a:pt x="188" y="152"/>
                    <a:pt x="188" y="155"/>
                  </a:cubicBezTo>
                  <a:cubicBezTo>
                    <a:pt x="188" y="160"/>
                    <a:pt x="182" y="167"/>
                    <a:pt x="177" y="172"/>
                  </a:cubicBezTo>
                  <a:cubicBezTo>
                    <a:pt x="176" y="173"/>
                    <a:pt x="176" y="175"/>
                    <a:pt x="176" y="176"/>
                  </a:cubicBezTo>
                  <a:cubicBezTo>
                    <a:pt x="176" y="179"/>
                    <a:pt x="175" y="182"/>
                    <a:pt x="173" y="184"/>
                  </a:cubicBezTo>
                  <a:cubicBezTo>
                    <a:pt x="171" y="185"/>
                    <a:pt x="170" y="185"/>
                    <a:pt x="168" y="186"/>
                  </a:cubicBezTo>
                  <a:cubicBezTo>
                    <a:pt x="165" y="188"/>
                    <a:pt x="162" y="189"/>
                    <a:pt x="159" y="192"/>
                  </a:cubicBezTo>
                  <a:cubicBezTo>
                    <a:pt x="159" y="192"/>
                    <a:pt x="158" y="193"/>
                    <a:pt x="158" y="195"/>
                  </a:cubicBezTo>
                  <a:cubicBezTo>
                    <a:pt x="157" y="197"/>
                    <a:pt x="155" y="200"/>
                    <a:pt x="153" y="201"/>
                  </a:cubicBezTo>
                  <a:cubicBezTo>
                    <a:pt x="151" y="202"/>
                    <a:pt x="150" y="203"/>
                    <a:pt x="149" y="203"/>
                  </a:cubicBezTo>
                  <a:cubicBezTo>
                    <a:pt x="147" y="204"/>
                    <a:pt x="147" y="204"/>
                    <a:pt x="147" y="207"/>
                  </a:cubicBezTo>
                  <a:lnTo>
                    <a:pt x="147" y="215"/>
                  </a:lnTo>
                  <a:cubicBezTo>
                    <a:pt x="147" y="229"/>
                    <a:pt x="131" y="237"/>
                    <a:pt x="119" y="240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19" y="241"/>
                    <a:pt x="120" y="243"/>
                    <a:pt x="120" y="244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8" y="246"/>
                    <a:pt x="116" y="247"/>
                    <a:pt x="115" y="248"/>
                  </a:cubicBezTo>
                  <a:cubicBezTo>
                    <a:pt x="111" y="249"/>
                    <a:pt x="109" y="250"/>
                    <a:pt x="109" y="254"/>
                  </a:cubicBezTo>
                  <a:cubicBezTo>
                    <a:pt x="108" y="254"/>
                    <a:pt x="108" y="255"/>
                    <a:pt x="108" y="255"/>
                  </a:cubicBezTo>
                  <a:cubicBezTo>
                    <a:pt x="108" y="255"/>
                    <a:pt x="107" y="255"/>
                    <a:pt x="107" y="255"/>
                  </a:cubicBezTo>
                  <a:cubicBezTo>
                    <a:pt x="104" y="254"/>
                    <a:pt x="104" y="253"/>
                    <a:pt x="104" y="251"/>
                  </a:cubicBezTo>
                  <a:cubicBezTo>
                    <a:pt x="104" y="250"/>
                    <a:pt x="104" y="249"/>
                    <a:pt x="103" y="248"/>
                  </a:cubicBezTo>
                  <a:cubicBezTo>
                    <a:pt x="101" y="245"/>
                    <a:pt x="100" y="244"/>
                    <a:pt x="99" y="244"/>
                  </a:cubicBezTo>
                  <a:cubicBezTo>
                    <a:pt x="99" y="244"/>
                    <a:pt x="98" y="244"/>
                    <a:pt x="98" y="245"/>
                  </a:cubicBezTo>
                  <a:cubicBezTo>
                    <a:pt x="97" y="245"/>
                    <a:pt x="95" y="245"/>
                    <a:pt x="94" y="245"/>
                  </a:cubicBezTo>
                  <a:cubicBezTo>
                    <a:pt x="90" y="245"/>
                    <a:pt x="88" y="241"/>
                    <a:pt x="88" y="239"/>
                  </a:cubicBezTo>
                  <a:cubicBezTo>
                    <a:pt x="87" y="238"/>
                    <a:pt x="87" y="237"/>
                    <a:pt x="87" y="236"/>
                  </a:cubicBezTo>
                  <a:cubicBezTo>
                    <a:pt x="85" y="233"/>
                    <a:pt x="82" y="232"/>
                    <a:pt x="79" y="230"/>
                  </a:cubicBezTo>
                  <a:cubicBezTo>
                    <a:pt x="76" y="229"/>
                    <a:pt x="74" y="227"/>
                    <a:pt x="71" y="224"/>
                  </a:cubicBezTo>
                  <a:cubicBezTo>
                    <a:pt x="70" y="224"/>
                    <a:pt x="68" y="224"/>
                    <a:pt x="67" y="22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0" y="224"/>
                    <a:pt x="57" y="221"/>
                    <a:pt x="54" y="219"/>
                  </a:cubicBezTo>
                  <a:cubicBezTo>
                    <a:pt x="52" y="217"/>
                    <a:pt x="50" y="215"/>
                    <a:pt x="46" y="214"/>
                  </a:cubicBezTo>
                  <a:cubicBezTo>
                    <a:pt x="44" y="213"/>
                    <a:pt x="42" y="213"/>
                    <a:pt x="40" y="212"/>
                  </a:cubicBezTo>
                  <a:cubicBezTo>
                    <a:pt x="36" y="212"/>
                    <a:pt x="32" y="211"/>
                    <a:pt x="29" y="207"/>
                  </a:cubicBezTo>
                  <a:cubicBezTo>
                    <a:pt x="28" y="206"/>
                    <a:pt x="27" y="204"/>
                    <a:pt x="27" y="201"/>
                  </a:cubicBezTo>
                  <a:cubicBezTo>
                    <a:pt x="26" y="197"/>
                    <a:pt x="26" y="195"/>
                    <a:pt x="23" y="195"/>
                  </a:cubicBezTo>
                  <a:cubicBezTo>
                    <a:pt x="19" y="195"/>
                    <a:pt x="17" y="199"/>
                    <a:pt x="14" y="204"/>
                  </a:cubicBezTo>
                  <a:cubicBezTo>
                    <a:pt x="11" y="210"/>
                    <a:pt x="8" y="216"/>
                    <a:pt x="1" y="214"/>
                  </a:cubicBezTo>
                  <a:cubicBezTo>
                    <a:pt x="2" y="215"/>
                    <a:pt x="2" y="216"/>
                    <a:pt x="2" y="216"/>
                  </a:cubicBezTo>
                  <a:cubicBezTo>
                    <a:pt x="3" y="218"/>
                    <a:pt x="3" y="219"/>
                    <a:pt x="3" y="221"/>
                  </a:cubicBezTo>
                  <a:cubicBezTo>
                    <a:pt x="2" y="221"/>
                    <a:pt x="2" y="222"/>
                    <a:pt x="1" y="222"/>
                  </a:cubicBezTo>
                  <a:cubicBezTo>
                    <a:pt x="1" y="223"/>
                    <a:pt x="1" y="223"/>
                    <a:pt x="1" y="224"/>
                  </a:cubicBezTo>
                  <a:cubicBezTo>
                    <a:pt x="0" y="225"/>
                    <a:pt x="0" y="226"/>
                    <a:pt x="0" y="228"/>
                  </a:cubicBezTo>
                  <a:cubicBezTo>
                    <a:pt x="0" y="231"/>
                    <a:pt x="3" y="234"/>
                    <a:pt x="5" y="236"/>
                  </a:cubicBezTo>
                  <a:cubicBezTo>
                    <a:pt x="6" y="236"/>
                    <a:pt x="7" y="237"/>
                    <a:pt x="7" y="238"/>
                  </a:cubicBezTo>
                  <a:cubicBezTo>
                    <a:pt x="15" y="240"/>
                    <a:pt x="23" y="241"/>
                    <a:pt x="32" y="243"/>
                  </a:cubicBezTo>
                  <a:cubicBezTo>
                    <a:pt x="46" y="246"/>
                    <a:pt x="59" y="249"/>
                    <a:pt x="71" y="252"/>
                  </a:cubicBezTo>
                  <a:cubicBezTo>
                    <a:pt x="77" y="254"/>
                    <a:pt x="79" y="260"/>
                    <a:pt x="82" y="266"/>
                  </a:cubicBezTo>
                  <a:cubicBezTo>
                    <a:pt x="85" y="274"/>
                    <a:pt x="88" y="283"/>
                    <a:pt x="100" y="283"/>
                  </a:cubicBezTo>
                  <a:cubicBezTo>
                    <a:pt x="113" y="283"/>
                    <a:pt x="119" y="278"/>
                    <a:pt x="126" y="274"/>
                  </a:cubicBezTo>
                  <a:cubicBezTo>
                    <a:pt x="133" y="269"/>
                    <a:pt x="141" y="264"/>
                    <a:pt x="158" y="264"/>
                  </a:cubicBezTo>
                  <a:cubicBezTo>
                    <a:pt x="164" y="264"/>
                    <a:pt x="169" y="266"/>
                    <a:pt x="174" y="268"/>
                  </a:cubicBezTo>
                  <a:cubicBezTo>
                    <a:pt x="177" y="270"/>
                    <a:pt x="180" y="271"/>
                    <a:pt x="182" y="271"/>
                  </a:cubicBezTo>
                  <a:cubicBezTo>
                    <a:pt x="183" y="271"/>
                    <a:pt x="184" y="271"/>
                    <a:pt x="184" y="271"/>
                  </a:cubicBezTo>
                  <a:cubicBezTo>
                    <a:pt x="186" y="270"/>
                    <a:pt x="187" y="270"/>
                    <a:pt x="188" y="270"/>
                  </a:cubicBezTo>
                  <a:lnTo>
                    <a:pt x="188" y="270"/>
                  </a:lnTo>
                  <a:cubicBezTo>
                    <a:pt x="190" y="265"/>
                    <a:pt x="193" y="262"/>
                    <a:pt x="195" y="259"/>
                  </a:cubicBezTo>
                  <a:cubicBezTo>
                    <a:pt x="198" y="257"/>
                    <a:pt x="201" y="254"/>
                    <a:pt x="201" y="251"/>
                  </a:cubicBezTo>
                  <a:cubicBezTo>
                    <a:pt x="201" y="251"/>
                    <a:pt x="201" y="251"/>
                    <a:pt x="200" y="251"/>
                  </a:cubicBezTo>
                  <a:cubicBezTo>
                    <a:pt x="196" y="250"/>
                    <a:pt x="190" y="249"/>
                    <a:pt x="190" y="244"/>
                  </a:cubicBezTo>
                  <a:cubicBezTo>
                    <a:pt x="190" y="239"/>
                    <a:pt x="192" y="236"/>
                    <a:pt x="194" y="233"/>
                  </a:cubicBezTo>
                  <a:cubicBezTo>
                    <a:pt x="195" y="233"/>
                    <a:pt x="195" y="232"/>
                    <a:pt x="196" y="231"/>
                  </a:cubicBezTo>
                  <a:cubicBezTo>
                    <a:pt x="196" y="231"/>
                    <a:pt x="195" y="231"/>
                    <a:pt x="195" y="231"/>
                  </a:cubicBezTo>
                  <a:cubicBezTo>
                    <a:pt x="194" y="230"/>
                    <a:pt x="191" y="228"/>
                    <a:pt x="191" y="224"/>
                  </a:cubicBezTo>
                  <a:cubicBezTo>
                    <a:pt x="191" y="220"/>
                    <a:pt x="197" y="217"/>
                    <a:pt x="207" y="217"/>
                  </a:cubicBezTo>
                  <a:cubicBezTo>
                    <a:pt x="210" y="217"/>
                    <a:pt x="211" y="215"/>
                    <a:pt x="213" y="213"/>
                  </a:cubicBezTo>
                  <a:cubicBezTo>
                    <a:pt x="215" y="211"/>
                    <a:pt x="217" y="208"/>
                    <a:pt x="222" y="208"/>
                  </a:cubicBezTo>
                  <a:cubicBezTo>
                    <a:pt x="222" y="208"/>
                    <a:pt x="223" y="208"/>
                    <a:pt x="224" y="208"/>
                  </a:cubicBezTo>
                  <a:cubicBezTo>
                    <a:pt x="228" y="208"/>
                    <a:pt x="232" y="208"/>
                    <a:pt x="234" y="206"/>
                  </a:cubicBezTo>
                  <a:cubicBezTo>
                    <a:pt x="235" y="205"/>
                    <a:pt x="235" y="204"/>
                    <a:pt x="235" y="203"/>
                  </a:cubicBezTo>
                  <a:cubicBezTo>
                    <a:pt x="235" y="201"/>
                    <a:pt x="235" y="199"/>
                    <a:pt x="236" y="197"/>
                  </a:cubicBezTo>
                  <a:cubicBezTo>
                    <a:pt x="238" y="196"/>
                    <a:pt x="239" y="195"/>
                    <a:pt x="240" y="193"/>
                  </a:cubicBezTo>
                  <a:cubicBezTo>
                    <a:pt x="246" y="188"/>
                    <a:pt x="249" y="185"/>
                    <a:pt x="252" y="174"/>
                  </a:cubicBezTo>
                  <a:cubicBezTo>
                    <a:pt x="252" y="173"/>
                    <a:pt x="253" y="173"/>
                    <a:pt x="253" y="173"/>
                  </a:cubicBezTo>
                  <a:cubicBezTo>
                    <a:pt x="261" y="173"/>
                    <a:pt x="268" y="166"/>
                    <a:pt x="273" y="159"/>
                  </a:cubicBezTo>
                  <a:cubicBezTo>
                    <a:pt x="274" y="159"/>
                    <a:pt x="275" y="158"/>
                    <a:pt x="276" y="157"/>
                  </a:cubicBezTo>
                  <a:cubicBezTo>
                    <a:pt x="280" y="154"/>
                    <a:pt x="283" y="151"/>
                    <a:pt x="283" y="144"/>
                  </a:cubicBezTo>
                  <a:cubicBezTo>
                    <a:pt x="283" y="139"/>
                    <a:pt x="280" y="137"/>
                    <a:pt x="276" y="134"/>
                  </a:cubicBezTo>
                  <a:cubicBezTo>
                    <a:pt x="273" y="132"/>
                    <a:pt x="269" y="129"/>
                    <a:pt x="269" y="124"/>
                  </a:cubicBezTo>
                  <a:cubicBezTo>
                    <a:pt x="269" y="120"/>
                    <a:pt x="272" y="118"/>
                    <a:pt x="275" y="117"/>
                  </a:cubicBezTo>
                  <a:cubicBezTo>
                    <a:pt x="276" y="116"/>
                    <a:pt x="278" y="115"/>
                    <a:pt x="279" y="114"/>
                  </a:cubicBezTo>
                  <a:cubicBezTo>
                    <a:pt x="280" y="112"/>
                    <a:pt x="281" y="109"/>
                    <a:pt x="282" y="106"/>
                  </a:cubicBezTo>
                  <a:cubicBezTo>
                    <a:pt x="286" y="96"/>
                    <a:pt x="291" y="85"/>
                    <a:pt x="298" y="80"/>
                  </a:cubicBezTo>
                  <a:cubicBezTo>
                    <a:pt x="299" y="80"/>
                    <a:pt x="300" y="79"/>
                    <a:pt x="30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3" name="Freeform 1176"/>
            <p:cNvSpPr>
              <a:spLocks/>
            </p:cNvSpPr>
            <p:nvPr/>
          </p:nvSpPr>
          <p:spPr bwMode="auto">
            <a:xfrm>
              <a:off x="8101138" y="4737744"/>
              <a:ext cx="73300" cy="52625"/>
            </a:xfrm>
            <a:custGeom>
              <a:avLst/>
              <a:gdLst>
                <a:gd name="T0" fmla="*/ 170 w 171"/>
                <a:gd name="T1" fmla="*/ 50 h 124"/>
                <a:gd name="T2" fmla="*/ 165 w 171"/>
                <a:gd name="T3" fmla="*/ 42 h 124"/>
                <a:gd name="T4" fmla="*/ 169 w 171"/>
                <a:gd name="T5" fmla="*/ 36 h 124"/>
                <a:gd name="T6" fmla="*/ 153 w 171"/>
                <a:gd name="T7" fmla="*/ 16 h 124"/>
                <a:gd name="T8" fmla="*/ 136 w 171"/>
                <a:gd name="T9" fmla="*/ 1 h 124"/>
                <a:gd name="T10" fmla="*/ 128 w 171"/>
                <a:gd name="T11" fmla="*/ 10 h 124"/>
                <a:gd name="T12" fmla="*/ 111 w 171"/>
                <a:gd name="T13" fmla="*/ 10 h 124"/>
                <a:gd name="T14" fmla="*/ 110 w 171"/>
                <a:gd name="T15" fmla="*/ 11 h 124"/>
                <a:gd name="T16" fmla="*/ 100 w 171"/>
                <a:gd name="T17" fmla="*/ 13 h 124"/>
                <a:gd name="T18" fmla="*/ 73 w 171"/>
                <a:gd name="T19" fmla="*/ 16 h 124"/>
                <a:gd name="T20" fmla="*/ 68 w 171"/>
                <a:gd name="T21" fmla="*/ 5 h 124"/>
                <a:gd name="T22" fmla="*/ 46 w 171"/>
                <a:gd name="T23" fmla="*/ 8 h 124"/>
                <a:gd name="T24" fmla="*/ 30 w 171"/>
                <a:gd name="T25" fmla="*/ 15 h 124"/>
                <a:gd name="T26" fmla="*/ 23 w 171"/>
                <a:gd name="T27" fmla="*/ 15 h 124"/>
                <a:gd name="T28" fmla="*/ 13 w 171"/>
                <a:gd name="T29" fmla="*/ 19 h 124"/>
                <a:gd name="T30" fmla="*/ 10 w 171"/>
                <a:gd name="T31" fmla="*/ 17 h 124"/>
                <a:gd name="T32" fmla="*/ 3 w 171"/>
                <a:gd name="T33" fmla="*/ 16 h 124"/>
                <a:gd name="T34" fmla="*/ 28 w 171"/>
                <a:gd name="T35" fmla="*/ 104 h 124"/>
                <a:gd name="T36" fmla="*/ 36 w 171"/>
                <a:gd name="T37" fmla="*/ 100 h 124"/>
                <a:gd name="T38" fmla="*/ 53 w 171"/>
                <a:gd name="T39" fmla="*/ 100 h 124"/>
                <a:gd name="T40" fmla="*/ 58 w 171"/>
                <a:gd name="T41" fmla="*/ 114 h 124"/>
                <a:gd name="T42" fmla="*/ 68 w 171"/>
                <a:gd name="T43" fmla="*/ 114 h 124"/>
                <a:gd name="T44" fmla="*/ 93 w 171"/>
                <a:gd name="T45" fmla="*/ 109 h 124"/>
                <a:gd name="T46" fmla="*/ 112 w 171"/>
                <a:gd name="T47" fmla="*/ 124 h 124"/>
                <a:gd name="T48" fmla="*/ 115 w 171"/>
                <a:gd name="T49" fmla="*/ 122 h 124"/>
                <a:gd name="T50" fmla="*/ 115 w 171"/>
                <a:gd name="T51" fmla="*/ 114 h 124"/>
                <a:gd name="T52" fmla="*/ 135 w 171"/>
                <a:gd name="T53" fmla="*/ 92 h 124"/>
                <a:gd name="T54" fmla="*/ 140 w 171"/>
                <a:gd name="T55" fmla="*/ 90 h 124"/>
                <a:gd name="T56" fmla="*/ 151 w 171"/>
                <a:gd name="T57" fmla="*/ 87 h 124"/>
                <a:gd name="T58" fmla="*/ 164 w 171"/>
                <a:gd name="T59" fmla="*/ 76 h 124"/>
                <a:gd name="T60" fmla="*/ 171 w 171"/>
                <a:gd name="T61" fmla="*/ 61 h 124"/>
                <a:gd name="T62" fmla="*/ 170 w 171"/>
                <a:gd name="T63" fmla="*/ 5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24">
                  <a:moveTo>
                    <a:pt x="170" y="52"/>
                  </a:moveTo>
                  <a:cubicBezTo>
                    <a:pt x="170" y="52"/>
                    <a:pt x="170" y="52"/>
                    <a:pt x="170" y="50"/>
                  </a:cubicBezTo>
                  <a:cubicBezTo>
                    <a:pt x="170" y="49"/>
                    <a:pt x="169" y="48"/>
                    <a:pt x="168" y="47"/>
                  </a:cubicBezTo>
                  <a:cubicBezTo>
                    <a:pt x="167" y="46"/>
                    <a:pt x="165" y="44"/>
                    <a:pt x="165" y="42"/>
                  </a:cubicBezTo>
                  <a:cubicBezTo>
                    <a:pt x="165" y="40"/>
                    <a:pt x="166" y="39"/>
                    <a:pt x="167" y="38"/>
                  </a:cubicBezTo>
                  <a:cubicBezTo>
                    <a:pt x="168" y="37"/>
                    <a:pt x="168" y="37"/>
                    <a:pt x="169" y="36"/>
                  </a:cubicBezTo>
                  <a:cubicBezTo>
                    <a:pt x="162" y="35"/>
                    <a:pt x="160" y="29"/>
                    <a:pt x="158" y="24"/>
                  </a:cubicBezTo>
                  <a:cubicBezTo>
                    <a:pt x="156" y="21"/>
                    <a:pt x="155" y="18"/>
                    <a:pt x="153" y="16"/>
                  </a:cubicBezTo>
                  <a:cubicBezTo>
                    <a:pt x="151" y="15"/>
                    <a:pt x="149" y="13"/>
                    <a:pt x="147" y="12"/>
                  </a:cubicBezTo>
                  <a:cubicBezTo>
                    <a:pt x="143" y="9"/>
                    <a:pt x="138" y="6"/>
                    <a:pt x="136" y="1"/>
                  </a:cubicBezTo>
                  <a:cubicBezTo>
                    <a:pt x="135" y="2"/>
                    <a:pt x="134" y="3"/>
                    <a:pt x="133" y="5"/>
                  </a:cubicBezTo>
                  <a:cubicBezTo>
                    <a:pt x="132" y="7"/>
                    <a:pt x="131" y="9"/>
                    <a:pt x="128" y="10"/>
                  </a:cubicBezTo>
                  <a:cubicBezTo>
                    <a:pt x="126" y="10"/>
                    <a:pt x="123" y="10"/>
                    <a:pt x="121" y="9"/>
                  </a:cubicBezTo>
                  <a:cubicBezTo>
                    <a:pt x="118" y="9"/>
                    <a:pt x="114" y="9"/>
                    <a:pt x="111" y="10"/>
                  </a:cubicBezTo>
                  <a:lnTo>
                    <a:pt x="111" y="10"/>
                  </a:lnTo>
                  <a:cubicBezTo>
                    <a:pt x="111" y="10"/>
                    <a:pt x="111" y="10"/>
                    <a:pt x="110" y="11"/>
                  </a:cubicBezTo>
                  <a:cubicBezTo>
                    <a:pt x="110" y="12"/>
                    <a:pt x="108" y="13"/>
                    <a:pt x="107" y="13"/>
                  </a:cubicBezTo>
                  <a:lnTo>
                    <a:pt x="100" y="13"/>
                  </a:lnTo>
                  <a:cubicBezTo>
                    <a:pt x="99" y="17"/>
                    <a:pt x="94" y="29"/>
                    <a:pt x="87" y="29"/>
                  </a:cubicBezTo>
                  <a:cubicBezTo>
                    <a:pt x="84" y="29"/>
                    <a:pt x="73" y="20"/>
                    <a:pt x="73" y="16"/>
                  </a:cubicBezTo>
                  <a:lnTo>
                    <a:pt x="73" y="11"/>
                  </a:lnTo>
                  <a:cubicBezTo>
                    <a:pt x="71" y="10"/>
                    <a:pt x="70" y="8"/>
                    <a:pt x="68" y="5"/>
                  </a:cubicBezTo>
                  <a:cubicBezTo>
                    <a:pt x="66" y="3"/>
                    <a:pt x="65" y="0"/>
                    <a:pt x="62" y="0"/>
                  </a:cubicBezTo>
                  <a:cubicBezTo>
                    <a:pt x="55" y="0"/>
                    <a:pt x="50" y="4"/>
                    <a:pt x="46" y="8"/>
                  </a:cubicBezTo>
                  <a:cubicBezTo>
                    <a:pt x="43" y="10"/>
                    <a:pt x="39" y="13"/>
                    <a:pt x="35" y="15"/>
                  </a:cubicBezTo>
                  <a:cubicBezTo>
                    <a:pt x="33" y="15"/>
                    <a:pt x="32" y="15"/>
                    <a:pt x="30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19" y="15"/>
                    <a:pt x="16" y="15"/>
                    <a:pt x="13" y="18"/>
                  </a:cubicBezTo>
                  <a:lnTo>
                    <a:pt x="13" y="19"/>
                  </a:lnTo>
                  <a:lnTo>
                    <a:pt x="12" y="18"/>
                  </a:lnTo>
                  <a:cubicBezTo>
                    <a:pt x="11" y="18"/>
                    <a:pt x="10" y="17"/>
                    <a:pt x="10" y="17"/>
                  </a:cubicBezTo>
                  <a:cubicBezTo>
                    <a:pt x="9" y="16"/>
                    <a:pt x="7" y="15"/>
                    <a:pt x="6" y="15"/>
                  </a:cubicBezTo>
                  <a:cubicBezTo>
                    <a:pt x="5" y="15"/>
                    <a:pt x="4" y="15"/>
                    <a:pt x="3" y="16"/>
                  </a:cubicBezTo>
                  <a:cubicBezTo>
                    <a:pt x="3" y="17"/>
                    <a:pt x="2" y="19"/>
                    <a:pt x="0" y="20"/>
                  </a:cubicBezTo>
                  <a:lnTo>
                    <a:pt x="28" y="104"/>
                  </a:lnTo>
                  <a:cubicBezTo>
                    <a:pt x="28" y="105"/>
                    <a:pt x="29" y="107"/>
                    <a:pt x="30" y="107"/>
                  </a:cubicBezTo>
                  <a:cubicBezTo>
                    <a:pt x="33" y="107"/>
                    <a:pt x="34" y="104"/>
                    <a:pt x="36" y="100"/>
                  </a:cubicBezTo>
                  <a:cubicBezTo>
                    <a:pt x="37" y="97"/>
                    <a:pt x="39" y="93"/>
                    <a:pt x="43" y="93"/>
                  </a:cubicBezTo>
                  <a:cubicBezTo>
                    <a:pt x="46" y="93"/>
                    <a:pt x="53" y="97"/>
                    <a:pt x="53" y="100"/>
                  </a:cubicBezTo>
                  <a:cubicBezTo>
                    <a:pt x="53" y="103"/>
                    <a:pt x="54" y="104"/>
                    <a:pt x="55" y="106"/>
                  </a:cubicBezTo>
                  <a:cubicBezTo>
                    <a:pt x="56" y="107"/>
                    <a:pt x="57" y="109"/>
                    <a:pt x="58" y="114"/>
                  </a:cubicBezTo>
                  <a:cubicBezTo>
                    <a:pt x="59" y="113"/>
                    <a:pt x="62" y="114"/>
                    <a:pt x="64" y="114"/>
                  </a:cubicBezTo>
                  <a:cubicBezTo>
                    <a:pt x="66" y="114"/>
                    <a:pt x="67" y="114"/>
                    <a:pt x="68" y="114"/>
                  </a:cubicBezTo>
                  <a:cubicBezTo>
                    <a:pt x="74" y="114"/>
                    <a:pt x="78" y="113"/>
                    <a:pt x="82" y="111"/>
                  </a:cubicBezTo>
                  <a:cubicBezTo>
                    <a:pt x="85" y="110"/>
                    <a:pt x="89" y="109"/>
                    <a:pt x="93" y="109"/>
                  </a:cubicBezTo>
                  <a:cubicBezTo>
                    <a:pt x="101" y="109"/>
                    <a:pt x="108" y="117"/>
                    <a:pt x="111" y="124"/>
                  </a:cubicBezTo>
                  <a:lnTo>
                    <a:pt x="112" y="124"/>
                  </a:lnTo>
                  <a:lnTo>
                    <a:pt x="112" y="124"/>
                  </a:lnTo>
                  <a:cubicBezTo>
                    <a:pt x="113" y="123"/>
                    <a:pt x="114" y="122"/>
                    <a:pt x="115" y="122"/>
                  </a:cubicBezTo>
                  <a:cubicBezTo>
                    <a:pt x="118" y="121"/>
                    <a:pt x="119" y="120"/>
                    <a:pt x="119" y="117"/>
                  </a:cubicBezTo>
                  <a:cubicBezTo>
                    <a:pt x="119" y="116"/>
                    <a:pt x="118" y="115"/>
                    <a:pt x="115" y="114"/>
                  </a:cubicBezTo>
                  <a:cubicBezTo>
                    <a:pt x="113" y="112"/>
                    <a:pt x="110" y="111"/>
                    <a:pt x="110" y="108"/>
                  </a:cubicBezTo>
                  <a:cubicBezTo>
                    <a:pt x="110" y="105"/>
                    <a:pt x="116" y="101"/>
                    <a:pt x="135" y="92"/>
                  </a:cubicBezTo>
                  <a:cubicBezTo>
                    <a:pt x="136" y="92"/>
                    <a:pt x="137" y="91"/>
                    <a:pt x="138" y="91"/>
                  </a:cubicBezTo>
                  <a:cubicBezTo>
                    <a:pt x="139" y="91"/>
                    <a:pt x="140" y="90"/>
                    <a:pt x="140" y="90"/>
                  </a:cubicBezTo>
                  <a:cubicBezTo>
                    <a:pt x="142" y="89"/>
                    <a:pt x="143" y="88"/>
                    <a:pt x="146" y="88"/>
                  </a:cubicBezTo>
                  <a:cubicBezTo>
                    <a:pt x="147" y="87"/>
                    <a:pt x="149" y="87"/>
                    <a:pt x="151" y="87"/>
                  </a:cubicBezTo>
                  <a:cubicBezTo>
                    <a:pt x="157" y="86"/>
                    <a:pt x="166" y="85"/>
                    <a:pt x="166" y="80"/>
                  </a:cubicBezTo>
                  <a:cubicBezTo>
                    <a:pt x="166" y="78"/>
                    <a:pt x="165" y="77"/>
                    <a:pt x="164" y="76"/>
                  </a:cubicBezTo>
                  <a:cubicBezTo>
                    <a:pt x="163" y="74"/>
                    <a:pt x="162" y="72"/>
                    <a:pt x="162" y="69"/>
                  </a:cubicBezTo>
                  <a:cubicBezTo>
                    <a:pt x="162" y="64"/>
                    <a:pt x="167" y="62"/>
                    <a:pt x="171" y="61"/>
                  </a:cubicBezTo>
                  <a:lnTo>
                    <a:pt x="169" y="56"/>
                  </a:lnTo>
                  <a:cubicBezTo>
                    <a:pt x="169" y="54"/>
                    <a:pt x="169" y="53"/>
                    <a:pt x="17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4" name="Freeform 1177"/>
            <p:cNvSpPr>
              <a:spLocks/>
            </p:cNvSpPr>
            <p:nvPr/>
          </p:nvSpPr>
          <p:spPr bwMode="auto">
            <a:xfrm>
              <a:off x="8052272" y="4666325"/>
              <a:ext cx="45107" cy="71420"/>
            </a:xfrm>
            <a:custGeom>
              <a:avLst/>
              <a:gdLst>
                <a:gd name="T0" fmla="*/ 107 w 107"/>
                <a:gd name="T1" fmla="*/ 65 h 167"/>
                <a:gd name="T2" fmla="*/ 103 w 107"/>
                <a:gd name="T3" fmla="*/ 54 h 167"/>
                <a:gd name="T4" fmla="*/ 101 w 107"/>
                <a:gd name="T5" fmla="*/ 38 h 167"/>
                <a:gd name="T6" fmla="*/ 100 w 107"/>
                <a:gd name="T7" fmla="*/ 20 h 167"/>
                <a:gd name="T8" fmla="*/ 101 w 107"/>
                <a:gd name="T9" fmla="*/ 12 h 167"/>
                <a:gd name="T10" fmla="*/ 87 w 107"/>
                <a:gd name="T11" fmla="*/ 24 h 167"/>
                <a:gd name="T12" fmla="*/ 69 w 107"/>
                <a:gd name="T13" fmla="*/ 20 h 167"/>
                <a:gd name="T14" fmla="*/ 60 w 107"/>
                <a:gd name="T15" fmla="*/ 23 h 167"/>
                <a:gd name="T16" fmla="*/ 34 w 107"/>
                <a:gd name="T17" fmla="*/ 7 h 167"/>
                <a:gd name="T18" fmla="*/ 34 w 107"/>
                <a:gd name="T19" fmla="*/ 0 h 167"/>
                <a:gd name="T20" fmla="*/ 17 w 107"/>
                <a:gd name="T21" fmla="*/ 29 h 167"/>
                <a:gd name="T22" fmla="*/ 18 w 107"/>
                <a:gd name="T23" fmla="*/ 37 h 167"/>
                <a:gd name="T24" fmla="*/ 22 w 107"/>
                <a:gd name="T25" fmla="*/ 34 h 167"/>
                <a:gd name="T26" fmla="*/ 32 w 107"/>
                <a:gd name="T27" fmla="*/ 48 h 167"/>
                <a:gd name="T28" fmla="*/ 23 w 107"/>
                <a:gd name="T29" fmla="*/ 58 h 167"/>
                <a:gd name="T30" fmla="*/ 13 w 107"/>
                <a:gd name="T31" fmla="*/ 68 h 167"/>
                <a:gd name="T32" fmla="*/ 7 w 107"/>
                <a:gd name="T33" fmla="*/ 77 h 167"/>
                <a:gd name="T34" fmla="*/ 0 w 107"/>
                <a:gd name="T35" fmla="*/ 97 h 167"/>
                <a:gd name="T36" fmla="*/ 0 w 107"/>
                <a:gd name="T37" fmla="*/ 131 h 167"/>
                <a:gd name="T38" fmla="*/ 5 w 107"/>
                <a:gd name="T39" fmla="*/ 136 h 167"/>
                <a:gd name="T40" fmla="*/ 11 w 107"/>
                <a:gd name="T41" fmla="*/ 135 h 167"/>
                <a:gd name="T42" fmla="*/ 22 w 107"/>
                <a:gd name="T43" fmla="*/ 141 h 167"/>
                <a:gd name="T44" fmla="*/ 28 w 107"/>
                <a:gd name="T45" fmla="*/ 143 h 167"/>
                <a:gd name="T46" fmla="*/ 30 w 107"/>
                <a:gd name="T47" fmla="*/ 143 h 167"/>
                <a:gd name="T48" fmla="*/ 36 w 107"/>
                <a:gd name="T49" fmla="*/ 149 h 167"/>
                <a:gd name="T50" fmla="*/ 43 w 107"/>
                <a:gd name="T51" fmla="*/ 152 h 167"/>
                <a:gd name="T52" fmla="*/ 36 w 107"/>
                <a:gd name="T53" fmla="*/ 161 h 167"/>
                <a:gd name="T54" fmla="*/ 42 w 107"/>
                <a:gd name="T55" fmla="*/ 163 h 167"/>
                <a:gd name="T56" fmla="*/ 50 w 107"/>
                <a:gd name="T57" fmla="*/ 167 h 167"/>
                <a:gd name="T58" fmla="*/ 63 w 107"/>
                <a:gd name="T59" fmla="*/ 161 h 167"/>
                <a:gd name="T60" fmla="*/ 81 w 107"/>
                <a:gd name="T61" fmla="*/ 145 h 167"/>
                <a:gd name="T62" fmla="*/ 84 w 107"/>
                <a:gd name="T63" fmla="*/ 141 h 167"/>
                <a:gd name="T64" fmla="*/ 78 w 107"/>
                <a:gd name="T65" fmla="*/ 121 h 167"/>
                <a:gd name="T66" fmla="*/ 85 w 107"/>
                <a:gd name="T67" fmla="*/ 103 h 167"/>
                <a:gd name="T68" fmla="*/ 96 w 107"/>
                <a:gd name="T69" fmla="*/ 92 h 167"/>
                <a:gd name="T70" fmla="*/ 103 w 107"/>
                <a:gd name="T71" fmla="*/ 88 h 167"/>
                <a:gd name="T72" fmla="*/ 100 w 107"/>
                <a:gd name="T7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67">
                  <a:moveTo>
                    <a:pt x="104" y="75"/>
                  </a:moveTo>
                  <a:cubicBezTo>
                    <a:pt x="105" y="72"/>
                    <a:pt x="107" y="69"/>
                    <a:pt x="107" y="65"/>
                  </a:cubicBezTo>
                  <a:cubicBezTo>
                    <a:pt x="107" y="60"/>
                    <a:pt x="105" y="57"/>
                    <a:pt x="103" y="54"/>
                  </a:cubicBezTo>
                  <a:lnTo>
                    <a:pt x="103" y="54"/>
                  </a:lnTo>
                  <a:lnTo>
                    <a:pt x="103" y="41"/>
                  </a:lnTo>
                  <a:cubicBezTo>
                    <a:pt x="102" y="40"/>
                    <a:pt x="102" y="39"/>
                    <a:pt x="101" y="38"/>
                  </a:cubicBezTo>
                  <a:cubicBezTo>
                    <a:pt x="99" y="35"/>
                    <a:pt x="96" y="31"/>
                    <a:pt x="96" y="27"/>
                  </a:cubicBezTo>
                  <a:cubicBezTo>
                    <a:pt x="96" y="23"/>
                    <a:pt x="98" y="21"/>
                    <a:pt x="100" y="20"/>
                  </a:cubicBezTo>
                  <a:cubicBezTo>
                    <a:pt x="101" y="19"/>
                    <a:pt x="102" y="18"/>
                    <a:pt x="102" y="17"/>
                  </a:cubicBezTo>
                  <a:cubicBezTo>
                    <a:pt x="102" y="16"/>
                    <a:pt x="102" y="13"/>
                    <a:pt x="101" y="12"/>
                  </a:cubicBezTo>
                  <a:lnTo>
                    <a:pt x="98" y="16"/>
                  </a:lnTo>
                  <a:cubicBezTo>
                    <a:pt x="96" y="21"/>
                    <a:pt x="94" y="22"/>
                    <a:pt x="87" y="24"/>
                  </a:cubicBezTo>
                  <a:cubicBezTo>
                    <a:pt x="83" y="25"/>
                    <a:pt x="80" y="24"/>
                    <a:pt x="77" y="22"/>
                  </a:cubicBezTo>
                  <a:cubicBezTo>
                    <a:pt x="75" y="21"/>
                    <a:pt x="72" y="20"/>
                    <a:pt x="69" y="20"/>
                  </a:cubicBezTo>
                  <a:cubicBezTo>
                    <a:pt x="68" y="20"/>
                    <a:pt x="67" y="21"/>
                    <a:pt x="65" y="21"/>
                  </a:cubicBezTo>
                  <a:cubicBezTo>
                    <a:pt x="64" y="22"/>
                    <a:pt x="62" y="23"/>
                    <a:pt x="60" y="23"/>
                  </a:cubicBezTo>
                  <a:cubicBezTo>
                    <a:pt x="56" y="23"/>
                    <a:pt x="32" y="14"/>
                    <a:pt x="32" y="10"/>
                  </a:cubicBezTo>
                  <a:cubicBezTo>
                    <a:pt x="32" y="8"/>
                    <a:pt x="33" y="8"/>
                    <a:pt x="34" y="7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2"/>
                    <a:pt x="35" y="0"/>
                    <a:pt x="34" y="0"/>
                  </a:cubicBezTo>
                  <a:cubicBezTo>
                    <a:pt x="28" y="0"/>
                    <a:pt x="22" y="11"/>
                    <a:pt x="19" y="17"/>
                  </a:cubicBezTo>
                  <a:cubicBezTo>
                    <a:pt x="22" y="23"/>
                    <a:pt x="19" y="26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3"/>
                    <a:pt x="16" y="37"/>
                    <a:pt x="18" y="37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8" y="35"/>
                    <a:pt x="19" y="34"/>
                    <a:pt x="22" y="34"/>
                  </a:cubicBezTo>
                  <a:cubicBezTo>
                    <a:pt x="26" y="34"/>
                    <a:pt x="28" y="38"/>
                    <a:pt x="29" y="42"/>
                  </a:cubicBezTo>
                  <a:cubicBezTo>
                    <a:pt x="30" y="44"/>
                    <a:pt x="31" y="47"/>
                    <a:pt x="32" y="48"/>
                  </a:cubicBezTo>
                  <a:cubicBezTo>
                    <a:pt x="32" y="50"/>
                    <a:pt x="33" y="52"/>
                    <a:pt x="32" y="53"/>
                  </a:cubicBezTo>
                  <a:cubicBezTo>
                    <a:pt x="31" y="56"/>
                    <a:pt x="27" y="57"/>
                    <a:pt x="23" y="58"/>
                  </a:cubicBezTo>
                  <a:cubicBezTo>
                    <a:pt x="20" y="59"/>
                    <a:pt x="15" y="60"/>
                    <a:pt x="13" y="63"/>
                  </a:cubicBezTo>
                  <a:cubicBezTo>
                    <a:pt x="13" y="64"/>
                    <a:pt x="13" y="66"/>
                    <a:pt x="13" y="68"/>
                  </a:cubicBezTo>
                  <a:cubicBezTo>
                    <a:pt x="13" y="71"/>
                    <a:pt x="12" y="74"/>
                    <a:pt x="11" y="76"/>
                  </a:cubicBezTo>
                  <a:cubicBezTo>
                    <a:pt x="10" y="77"/>
                    <a:pt x="9" y="77"/>
                    <a:pt x="7" y="77"/>
                  </a:cubicBezTo>
                  <a:cubicBezTo>
                    <a:pt x="5" y="77"/>
                    <a:pt x="4" y="77"/>
                    <a:pt x="4" y="80"/>
                  </a:cubicBezTo>
                  <a:cubicBezTo>
                    <a:pt x="4" y="86"/>
                    <a:pt x="3" y="93"/>
                    <a:pt x="0" y="97"/>
                  </a:cubicBezTo>
                  <a:cubicBezTo>
                    <a:pt x="3" y="102"/>
                    <a:pt x="7" y="117"/>
                    <a:pt x="7" y="117"/>
                  </a:cubicBezTo>
                  <a:cubicBezTo>
                    <a:pt x="7" y="125"/>
                    <a:pt x="5" y="128"/>
                    <a:pt x="0" y="131"/>
                  </a:cubicBezTo>
                  <a:lnTo>
                    <a:pt x="0" y="134"/>
                  </a:lnTo>
                  <a:cubicBezTo>
                    <a:pt x="2" y="135"/>
                    <a:pt x="4" y="135"/>
                    <a:pt x="5" y="136"/>
                  </a:cubicBezTo>
                  <a:cubicBezTo>
                    <a:pt x="6" y="136"/>
                    <a:pt x="7" y="137"/>
                    <a:pt x="8" y="137"/>
                  </a:cubicBezTo>
                  <a:cubicBezTo>
                    <a:pt x="9" y="137"/>
                    <a:pt x="10" y="136"/>
                    <a:pt x="11" y="135"/>
                  </a:cubicBezTo>
                  <a:cubicBezTo>
                    <a:pt x="12" y="135"/>
                    <a:pt x="14" y="134"/>
                    <a:pt x="16" y="134"/>
                  </a:cubicBezTo>
                  <a:cubicBezTo>
                    <a:pt x="20" y="134"/>
                    <a:pt x="21" y="138"/>
                    <a:pt x="22" y="141"/>
                  </a:cubicBezTo>
                  <a:cubicBezTo>
                    <a:pt x="22" y="144"/>
                    <a:pt x="23" y="145"/>
                    <a:pt x="24" y="145"/>
                  </a:cubicBezTo>
                  <a:cubicBezTo>
                    <a:pt x="26" y="145"/>
                    <a:pt x="26" y="145"/>
                    <a:pt x="28" y="143"/>
                  </a:cubicBezTo>
                  <a:lnTo>
                    <a:pt x="29" y="141"/>
                  </a:lnTo>
                  <a:lnTo>
                    <a:pt x="30" y="143"/>
                  </a:lnTo>
                  <a:cubicBezTo>
                    <a:pt x="32" y="145"/>
                    <a:pt x="35" y="149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42" y="149"/>
                    <a:pt x="43" y="150"/>
                    <a:pt x="43" y="152"/>
                  </a:cubicBezTo>
                  <a:cubicBezTo>
                    <a:pt x="43" y="156"/>
                    <a:pt x="41" y="157"/>
                    <a:pt x="39" y="157"/>
                  </a:cubicBezTo>
                  <a:cubicBezTo>
                    <a:pt x="37" y="158"/>
                    <a:pt x="36" y="158"/>
                    <a:pt x="36" y="161"/>
                  </a:cubicBezTo>
                  <a:cubicBezTo>
                    <a:pt x="36" y="162"/>
                    <a:pt x="36" y="163"/>
                    <a:pt x="38" y="163"/>
                  </a:cubicBezTo>
                  <a:lnTo>
                    <a:pt x="42" y="163"/>
                  </a:lnTo>
                  <a:cubicBezTo>
                    <a:pt x="44" y="163"/>
                    <a:pt x="46" y="164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3" y="167"/>
                    <a:pt x="55" y="166"/>
                    <a:pt x="57" y="164"/>
                  </a:cubicBezTo>
                  <a:cubicBezTo>
                    <a:pt x="59" y="163"/>
                    <a:pt x="61" y="162"/>
                    <a:pt x="63" y="161"/>
                  </a:cubicBezTo>
                  <a:cubicBezTo>
                    <a:pt x="65" y="161"/>
                    <a:pt x="66" y="160"/>
                    <a:pt x="68" y="160"/>
                  </a:cubicBezTo>
                  <a:cubicBezTo>
                    <a:pt x="76" y="157"/>
                    <a:pt x="77" y="156"/>
                    <a:pt x="81" y="145"/>
                  </a:cubicBezTo>
                  <a:cubicBezTo>
                    <a:pt x="82" y="144"/>
                    <a:pt x="83" y="143"/>
                    <a:pt x="83" y="143"/>
                  </a:cubicBezTo>
                  <a:cubicBezTo>
                    <a:pt x="84" y="142"/>
                    <a:pt x="84" y="142"/>
                    <a:pt x="84" y="141"/>
                  </a:cubicBezTo>
                  <a:cubicBezTo>
                    <a:pt x="84" y="138"/>
                    <a:pt x="83" y="135"/>
                    <a:pt x="82" y="133"/>
                  </a:cubicBezTo>
                  <a:cubicBezTo>
                    <a:pt x="80" y="130"/>
                    <a:pt x="78" y="126"/>
                    <a:pt x="78" y="121"/>
                  </a:cubicBezTo>
                  <a:cubicBezTo>
                    <a:pt x="78" y="115"/>
                    <a:pt x="81" y="111"/>
                    <a:pt x="83" y="108"/>
                  </a:cubicBezTo>
                  <a:cubicBezTo>
                    <a:pt x="84" y="106"/>
                    <a:pt x="84" y="105"/>
                    <a:pt x="85" y="103"/>
                  </a:cubicBezTo>
                  <a:cubicBezTo>
                    <a:pt x="85" y="100"/>
                    <a:pt x="85" y="96"/>
                    <a:pt x="89" y="94"/>
                  </a:cubicBezTo>
                  <a:cubicBezTo>
                    <a:pt x="91" y="92"/>
                    <a:pt x="94" y="92"/>
                    <a:pt x="96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101" y="92"/>
                    <a:pt x="103" y="92"/>
                    <a:pt x="103" y="88"/>
                  </a:cubicBezTo>
                  <a:cubicBezTo>
                    <a:pt x="103" y="87"/>
                    <a:pt x="102" y="87"/>
                    <a:pt x="102" y="86"/>
                  </a:cubicBezTo>
                  <a:cubicBezTo>
                    <a:pt x="101" y="86"/>
                    <a:pt x="100" y="85"/>
                    <a:pt x="100" y="84"/>
                  </a:cubicBezTo>
                  <a:cubicBezTo>
                    <a:pt x="100" y="80"/>
                    <a:pt x="102" y="78"/>
                    <a:pt x="10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5" name="Freeform 1178"/>
            <p:cNvSpPr>
              <a:spLocks/>
            </p:cNvSpPr>
            <p:nvPr/>
          </p:nvSpPr>
          <p:spPr bwMode="auto">
            <a:xfrm>
              <a:off x="8010924" y="4551677"/>
              <a:ext cx="159755" cy="118407"/>
            </a:xfrm>
            <a:custGeom>
              <a:avLst/>
              <a:gdLst>
                <a:gd name="T0" fmla="*/ 80 w 377"/>
                <a:gd name="T1" fmla="*/ 230 h 277"/>
                <a:gd name="T2" fmla="*/ 89 w 377"/>
                <a:gd name="T3" fmla="*/ 230 h 277"/>
                <a:gd name="T4" fmla="*/ 96 w 377"/>
                <a:gd name="T5" fmla="*/ 229 h 277"/>
                <a:gd name="T6" fmla="*/ 100 w 377"/>
                <a:gd name="T7" fmla="*/ 222 h 277"/>
                <a:gd name="T8" fmla="*/ 111 w 377"/>
                <a:gd name="T9" fmla="*/ 217 h 277"/>
                <a:gd name="T10" fmla="*/ 132 w 377"/>
                <a:gd name="T11" fmla="*/ 221 h 277"/>
                <a:gd name="T12" fmla="*/ 139 w 377"/>
                <a:gd name="T13" fmla="*/ 223 h 277"/>
                <a:gd name="T14" fmla="*/ 160 w 377"/>
                <a:gd name="T15" fmla="*/ 251 h 277"/>
                <a:gd name="T16" fmla="*/ 168 w 377"/>
                <a:gd name="T17" fmla="*/ 263 h 277"/>
                <a:gd name="T18" fmla="*/ 199 w 377"/>
                <a:gd name="T19" fmla="*/ 277 h 277"/>
                <a:gd name="T20" fmla="*/ 206 w 377"/>
                <a:gd name="T21" fmla="*/ 269 h 277"/>
                <a:gd name="T22" fmla="*/ 218 w 377"/>
                <a:gd name="T23" fmla="*/ 255 h 277"/>
                <a:gd name="T24" fmla="*/ 230 w 377"/>
                <a:gd name="T25" fmla="*/ 238 h 277"/>
                <a:gd name="T26" fmla="*/ 257 w 377"/>
                <a:gd name="T27" fmla="*/ 219 h 277"/>
                <a:gd name="T28" fmla="*/ 274 w 377"/>
                <a:gd name="T29" fmla="*/ 221 h 277"/>
                <a:gd name="T30" fmla="*/ 294 w 377"/>
                <a:gd name="T31" fmla="*/ 226 h 277"/>
                <a:gd name="T32" fmla="*/ 319 w 377"/>
                <a:gd name="T33" fmla="*/ 236 h 277"/>
                <a:gd name="T34" fmla="*/ 339 w 377"/>
                <a:gd name="T35" fmla="*/ 224 h 277"/>
                <a:gd name="T36" fmla="*/ 352 w 377"/>
                <a:gd name="T37" fmla="*/ 231 h 277"/>
                <a:gd name="T38" fmla="*/ 377 w 377"/>
                <a:gd name="T39" fmla="*/ 209 h 277"/>
                <a:gd name="T40" fmla="*/ 353 w 377"/>
                <a:gd name="T41" fmla="*/ 181 h 277"/>
                <a:gd name="T42" fmla="*/ 345 w 377"/>
                <a:gd name="T43" fmla="*/ 177 h 277"/>
                <a:gd name="T44" fmla="*/ 337 w 377"/>
                <a:gd name="T45" fmla="*/ 175 h 277"/>
                <a:gd name="T46" fmla="*/ 330 w 377"/>
                <a:gd name="T47" fmla="*/ 165 h 277"/>
                <a:gd name="T48" fmla="*/ 326 w 377"/>
                <a:gd name="T49" fmla="*/ 166 h 277"/>
                <a:gd name="T50" fmla="*/ 317 w 377"/>
                <a:gd name="T51" fmla="*/ 164 h 277"/>
                <a:gd name="T52" fmla="*/ 307 w 377"/>
                <a:gd name="T53" fmla="*/ 153 h 277"/>
                <a:gd name="T54" fmla="*/ 288 w 377"/>
                <a:gd name="T55" fmla="*/ 166 h 277"/>
                <a:gd name="T56" fmla="*/ 272 w 377"/>
                <a:gd name="T57" fmla="*/ 165 h 277"/>
                <a:gd name="T58" fmla="*/ 242 w 377"/>
                <a:gd name="T59" fmla="*/ 142 h 277"/>
                <a:gd name="T60" fmla="*/ 210 w 377"/>
                <a:gd name="T61" fmla="*/ 134 h 277"/>
                <a:gd name="T62" fmla="*/ 197 w 377"/>
                <a:gd name="T63" fmla="*/ 121 h 277"/>
                <a:gd name="T64" fmla="*/ 182 w 377"/>
                <a:gd name="T65" fmla="*/ 121 h 277"/>
                <a:gd name="T66" fmla="*/ 175 w 377"/>
                <a:gd name="T67" fmla="*/ 103 h 277"/>
                <a:gd name="T68" fmla="*/ 171 w 377"/>
                <a:gd name="T69" fmla="*/ 86 h 277"/>
                <a:gd name="T70" fmla="*/ 152 w 377"/>
                <a:gd name="T71" fmla="*/ 76 h 277"/>
                <a:gd name="T72" fmla="*/ 143 w 377"/>
                <a:gd name="T73" fmla="*/ 76 h 277"/>
                <a:gd name="T74" fmla="*/ 132 w 377"/>
                <a:gd name="T75" fmla="*/ 80 h 277"/>
                <a:gd name="T76" fmla="*/ 114 w 377"/>
                <a:gd name="T77" fmla="*/ 53 h 277"/>
                <a:gd name="T78" fmla="*/ 80 w 377"/>
                <a:gd name="T79" fmla="*/ 44 h 277"/>
                <a:gd name="T80" fmla="*/ 76 w 377"/>
                <a:gd name="T81" fmla="*/ 24 h 277"/>
                <a:gd name="T82" fmla="*/ 80 w 377"/>
                <a:gd name="T83" fmla="*/ 3 h 277"/>
                <a:gd name="T84" fmla="*/ 79 w 377"/>
                <a:gd name="T85" fmla="*/ 0 h 277"/>
                <a:gd name="T86" fmla="*/ 52 w 377"/>
                <a:gd name="T87" fmla="*/ 14 h 277"/>
                <a:gd name="T88" fmla="*/ 46 w 377"/>
                <a:gd name="T89" fmla="*/ 10 h 277"/>
                <a:gd name="T90" fmla="*/ 22 w 377"/>
                <a:gd name="T91" fmla="*/ 45 h 277"/>
                <a:gd name="T92" fmla="*/ 10 w 377"/>
                <a:gd name="T93" fmla="*/ 69 h 277"/>
                <a:gd name="T94" fmla="*/ 3 w 377"/>
                <a:gd name="T95" fmla="*/ 87 h 277"/>
                <a:gd name="T96" fmla="*/ 2 w 377"/>
                <a:gd name="T97" fmla="*/ 96 h 277"/>
                <a:gd name="T98" fmla="*/ 15 w 377"/>
                <a:gd name="T99" fmla="*/ 114 h 277"/>
                <a:gd name="T100" fmla="*/ 28 w 377"/>
                <a:gd name="T101" fmla="*/ 132 h 277"/>
                <a:gd name="T102" fmla="*/ 31 w 377"/>
                <a:gd name="T103" fmla="*/ 149 h 277"/>
                <a:gd name="T104" fmla="*/ 31 w 377"/>
                <a:gd name="T105" fmla="*/ 167 h 277"/>
                <a:gd name="T106" fmla="*/ 33 w 377"/>
                <a:gd name="T107" fmla="*/ 193 h 277"/>
                <a:gd name="T108" fmla="*/ 31 w 377"/>
                <a:gd name="T109" fmla="*/ 201 h 277"/>
                <a:gd name="T110" fmla="*/ 47 w 377"/>
                <a:gd name="T111" fmla="*/ 214 h 277"/>
                <a:gd name="T112" fmla="*/ 53 w 377"/>
                <a:gd name="T113" fmla="*/ 237 h 277"/>
                <a:gd name="T114" fmla="*/ 68 w 377"/>
                <a:gd name="T115" fmla="*/ 23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7" h="277">
                  <a:moveTo>
                    <a:pt x="71" y="232"/>
                  </a:moveTo>
                  <a:cubicBezTo>
                    <a:pt x="74" y="230"/>
                    <a:pt x="78" y="230"/>
                    <a:pt x="80" y="230"/>
                  </a:cubicBezTo>
                  <a:cubicBezTo>
                    <a:pt x="82" y="230"/>
                    <a:pt x="83" y="230"/>
                    <a:pt x="85" y="230"/>
                  </a:cubicBezTo>
                  <a:cubicBezTo>
                    <a:pt x="86" y="230"/>
                    <a:pt x="87" y="230"/>
                    <a:pt x="89" y="230"/>
                  </a:cubicBezTo>
                  <a:cubicBezTo>
                    <a:pt x="91" y="230"/>
                    <a:pt x="94" y="230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6" y="228"/>
                    <a:pt x="97" y="227"/>
                    <a:pt x="98" y="226"/>
                  </a:cubicBezTo>
                  <a:cubicBezTo>
                    <a:pt x="98" y="224"/>
                    <a:pt x="99" y="223"/>
                    <a:pt x="100" y="222"/>
                  </a:cubicBezTo>
                  <a:cubicBezTo>
                    <a:pt x="104" y="220"/>
                    <a:pt x="107" y="222"/>
                    <a:pt x="109" y="220"/>
                  </a:cubicBezTo>
                  <a:cubicBezTo>
                    <a:pt x="111" y="220"/>
                    <a:pt x="111" y="218"/>
                    <a:pt x="111" y="217"/>
                  </a:cubicBezTo>
                  <a:cubicBezTo>
                    <a:pt x="112" y="215"/>
                    <a:pt x="113" y="212"/>
                    <a:pt x="116" y="212"/>
                  </a:cubicBezTo>
                  <a:cubicBezTo>
                    <a:pt x="119" y="212"/>
                    <a:pt x="126" y="216"/>
                    <a:pt x="132" y="221"/>
                  </a:cubicBezTo>
                  <a:lnTo>
                    <a:pt x="134" y="222"/>
                  </a:lnTo>
                  <a:cubicBezTo>
                    <a:pt x="136" y="223"/>
                    <a:pt x="137" y="223"/>
                    <a:pt x="139" y="223"/>
                  </a:cubicBezTo>
                  <a:cubicBezTo>
                    <a:pt x="142" y="223"/>
                    <a:pt x="144" y="224"/>
                    <a:pt x="147" y="226"/>
                  </a:cubicBezTo>
                  <a:cubicBezTo>
                    <a:pt x="155" y="232"/>
                    <a:pt x="158" y="239"/>
                    <a:pt x="160" y="251"/>
                  </a:cubicBezTo>
                  <a:cubicBezTo>
                    <a:pt x="163" y="257"/>
                    <a:pt x="167" y="262"/>
                    <a:pt x="168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70" y="269"/>
                    <a:pt x="180" y="272"/>
                    <a:pt x="189" y="274"/>
                  </a:cubicBezTo>
                  <a:cubicBezTo>
                    <a:pt x="193" y="275"/>
                    <a:pt x="196" y="276"/>
                    <a:pt x="199" y="277"/>
                  </a:cubicBezTo>
                  <a:lnTo>
                    <a:pt x="202" y="277"/>
                  </a:lnTo>
                  <a:cubicBezTo>
                    <a:pt x="204" y="274"/>
                    <a:pt x="205" y="272"/>
                    <a:pt x="206" y="269"/>
                  </a:cubicBezTo>
                  <a:cubicBezTo>
                    <a:pt x="207" y="266"/>
                    <a:pt x="208" y="264"/>
                    <a:pt x="209" y="261"/>
                  </a:cubicBezTo>
                  <a:cubicBezTo>
                    <a:pt x="211" y="257"/>
                    <a:pt x="215" y="256"/>
                    <a:pt x="218" y="255"/>
                  </a:cubicBezTo>
                  <a:cubicBezTo>
                    <a:pt x="221" y="254"/>
                    <a:pt x="224" y="253"/>
                    <a:pt x="226" y="250"/>
                  </a:cubicBezTo>
                  <a:cubicBezTo>
                    <a:pt x="227" y="247"/>
                    <a:pt x="229" y="243"/>
                    <a:pt x="230" y="238"/>
                  </a:cubicBezTo>
                  <a:cubicBezTo>
                    <a:pt x="234" y="228"/>
                    <a:pt x="238" y="217"/>
                    <a:pt x="247" y="217"/>
                  </a:cubicBezTo>
                  <a:cubicBezTo>
                    <a:pt x="251" y="217"/>
                    <a:pt x="255" y="218"/>
                    <a:pt x="257" y="219"/>
                  </a:cubicBezTo>
                  <a:cubicBezTo>
                    <a:pt x="259" y="220"/>
                    <a:pt x="260" y="220"/>
                    <a:pt x="261" y="221"/>
                  </a:cubicBezTo>
                  <a:lnTo>
                    <a:pt x="274" y="221"/>
                  </a:lnTo>
                  <a:cubicBezTo>
                    <a:pt x="274" y="221"/>
                    <a:pt x="275" y="221"/>
                    <a:pt x="275" y="221"/>
                  </a:cubicBezTo>
                  <a:cubicBezTo>
                    <a:pt x="280" y="225"/>
                    <a:pt x="286" y="226"/>
                    <a:pt x="294" y="226"/>
                  </a:cubicBezTo>
                  <a:cubicBezTo>
                    <a:pt x="301" y="226"/>
                    <a:pt x="304" y="229"/>
                    <a:pt x="308" y="231"/>
                  </a:cubicBezTo>
                  <a:cubicBezTo>
                    <a:pt x="311" y="234"/>
                    <a:pt x="314" y="236"/>
                    <a:pt x="319" y="236"/>
                  </a:cubicBezTo>
                  <a:cubicBezTo>
                    <a:pt x="322" y="236"/>
                    <a:pt x="324" y="233"/>
                    <a:pt x="326" y="231"/>
                  </a:cubicBezTo>
                  <a:cubicBezTo>
                    <a:pt x="330" y="228"/>
                    <a:pt x="333" y="224"/>
                    <a:pt x="339" y="224"/>
                  </a:cubicBezTo>
                  <a:cubicBezTo>
                    <a:pt x="343" y="224"/>
                    <a:pt x="345" y="226"/>
                    <a:pt x="347" y="228"/>
                  </a:cubicBezTo>
                  <a:cubicBezTo>
                    <a:pt x="348" y="229"/>
                    <a:pt x="350" y="230"/>
                    <a:pt x="352" y="231"/>
                  </a:cubicBezTo>
                  <a:cubicBezTo>
                    <a:pt x="352" y="225"/>
                    <a:pt x="359" y="223"/>
                    <a:pt x="364" y="221"/>
                  </a:cubicBezTo>
                  <a:cubicBezTo>
                    <a:pt x="371" y="218"/>
                    <a:pt x="377" y="216"/>
                    <a:pt x="377" y="209"/>
                  </a:cubicBezTo>
                  <a:cubicBezTo>
                    <a:pt x="365" y="208"/>
                    <a:pt x="357" y="198"/>
                    <a:pt x="357" y="184"/>
                  </a:cubicBezTo>
                  <a:cubicBezTo>
                    <a:pt x="355" y="183"/>
                    <a:pt x="354" y="182"/>
                    <a:pt x="353" y="181"/>
                  </a:cubicBezTo>
                  <a:cubicBezTo>
                    <a:pt x="351" y="179"/>
                    <a:pt x="350" y="178"/>
                    <a:pt x="348" y="177"/>
                  </a:cubicBezTo>
                  <a:cubicBezTo>
                    <a:pt x="347" y="177"/>
                    <a:pt x="346" y="177"/>
                    <a:pt x="345" y="177"/>
                  </a:cubicBezTo>
                  <a:lnTo>
                    <a:pt x="343" y="177"/>
                  </a:lnTo>
                  <a:cubicBezTo>
                    <a:pt x="341" y="177"/>
                    <a:pt x="339" y="176"/>
                    <a:pt x="337" y="175"/>
                  </a:cubicBezTo>
                  <a:cubicBezTo>
                    <a:pt x="335" y="174"/>
                    <a:pt x="335" y="172"/>
                    <a:pt x="334" y="170"/>
                  </a:cubicBezTo>
                  <a:cubicBezTo>
                    <a:pt x="333" y="168"/>
                    <a:pt x="332" y="167"/>
                    <a:pt x="330" y="165"/>
                  </a:cubicBezTo>
                  <a:cubicBezTo>
                    <a:pt x="330" y="165"/>
                    <a:pt x="330" y="165"/>
                    <a:pt x="329" y="165"/>
                  </a:cubicBezTo>
                  <a:cubicBezTo>
                    <a:pt x="328" y="165"/>
                    <a:pt x="327" y="166"/>
                    <a:pt x="326" y="166"/>
                  </a:cubicBezTo>
                  <a:cubicBezTo>
                    <a:pt x="324" y="167"/>
                    <a:pt x="323" y="167"/>
                    <a:pt x="322" y="167"/>
                  </a:cubicBezTo>
                  <a:cubicBezTo>
                    <a:pt x="320" y="167"/>
                    <a:pt x="319" y="166"/>
                    <a:pt x="317" y="164"/>
                  </a:cubicBezTo>
                  <a:cubicBezTo>
                    <a:pt x="316" y="163"/>
                    <a:pt x="315" y="161"/>
                    <a:pt x="314" y="160"/>
                  </a:cubicBezTo>
                  <a:cubicBezTo>
                    <a:pt x="312" y="156"/>
                    <a:pt x="310" y="153"/>
                    <a:pt x="307" y="153"/>
                  </a:cubicBezTo>
                  <a:cubicBezTo>
                    <a:pt x="303" y="153"/>
                    <a:pt x="301" y="156"/>
                    <a:pt x="299" y="159"/>
                  </a:cubicBezTo>
                  <a:cubicBezTo>
                    <a:pt x="296" y="162"/>
                    <a:pt x="294" y="166"/>
                    <a:pt x="288" y="166"/>
                  </a:cubicBezTo>
                  <a:cubicBezTo>
                    <a:pt x="285" y="166"/>
                    <a:pt x="283" y="166"/>
                    <a:pt x="280" y="165"/>
                  </a:cubicBezTo>
                  <a:cubicBezTo>
                    <a:pt x="278" y="165"/>
                    <a:pt x="275" y="165"/>
                    <a:pt x="272" y="165"/>
                  </a:cubicBezTo>
                  <a:cubicBezTo>
                    <a:pt x="261" y="165"/>
                    <a:pt x="257" y="159"/>
                    <a:pt x="253" y="153"/>
                  </a:cubicBezTo>
                  <a:cubicBezTo>
                    <a:pt x="250" y="149"/>
                    <a:pt x="247" y="145"/>
                    <a:pt x="242" y="142"/>
                  </a:cubicBezTo>
                  <a:cubicBezTo>
                    <a:pt x="239" y="140"/>
                    <a:pt x="234" y="140"/>
                    <a:pt x="229" y="139"/>
                  </a:cubicBezTo>
                  <a:cubicBezTo>
                    <a:pt x="223" y="138"/>
                    <a:pt x="215" y="137"/>
                    <a:pt x="210" y="134"/>
                  </a:cubicBezTo>
                  <a:cubicBezTo>
                    <a:pt x="205" y="131"/>
                    <a:pt x="202" y="127"/>
                    <a:pt x="198" y="122"/>
                  </a:cubicBezTo>
                  <a:lnTo>
                    <a:pt x="197" y="121"/>
                  </a:lnTo>
                  <a:lnTo>
                    <a:pt x="183" y="121"/>
                  </a:lnTo>
                  <a:cubicBezTo>
                    <a:pt x="182" y="121"/>
                    <a:pt x="182" y="121"/>
                    <a:pt x="182" y="121"/>
                  </a:cubicBezTo>
                  <a:cubicBezTo>
                    <a:pt x="179" y="118"/>
                    <a:pt x="178" y="115"/>
                    <a:pt x="178" y="111"/>
                  </a:cubicBezTo>
                  <a:cubicBezTo>
                    <a:pt x="177" y="109"/>
                    <a:pt x="177" y="106"/>
                    <a:pt x="175" y="103"/>
                  </a:cubicBezTo>
                  <a:cubicBezTo>
                    <a:pt x="173" y="99"/>
                    <a:pt x="171" y="95"/>
                    <a:pt x="171" y="92"/>
                  </a:cubicBezTo>
                  <a:lnTo>
                    <a:pt x="171" y="86"/>
                  </a:lnTo>
                  <a:cubicBezTo>
                    <a:pt x="171" y="83"/>
                    <a:pt x="157" y="74"/>
                    <a:pt x="154" y="74"/>
                  </a:cubicBezTo>
                  <a:cubicBezTo>
                    <a:pt x="154" y="74"/>
                    <a:pt x="153" y="75"/>
                    <a:pt x="152" y="76"/>
                  </a:cubicBezTo>
                  <a:cubicBezTo>
                    <a:pt x="151" y="77"/>
                    <a:pt x="149" y="78"/>
                    <a:pt x="147" y="78"/>
                  </a:cubicBezTo>
                  <a:cubicBezTo>
                    <a:pt x="145" y="78"/>
                    <a:pt x="144" y="77"/>
                    <a:pt x="143" y="76"/>
                  </a:cubicBezTo>
                  <a:cubicBezTo>
                    <a:pt x="141" y="76"/>
                    <a:pt x="140" y="77"/>
                    <a:pt x="139" y="78"/>
                  </a:cubicBezTo>
                  <a:cubicBezTo>
                    <a:pt x="137" y="79"/>
                    <a:pt x="135" y="80"/>
                    <a:pt x="132" y="80"/>
                  </a:cubicBezTo>
                  <a:cubicBezTo>
                    <a:pt x="124" y="80"/>
                    <a:pt x="123" y="72"/>
                    <a:pt x="121" y="65"/>
                  </a:cubicBezTo>
                  <a:cubicBezTo>
                    <a:pt x="120" y="57"/>
                    <a:pt x="119" y="53"/>
                    <a:pt x="114" y="53"/>
                  </a:cubicBezTo>
                  <a:lnTo>
                    <a:pt x="94" y="53"/>
                  </a:lnTo>
                  <a:cubicBezTo>
                    <a:pt x="89" y="53"/>
                    <a:pt x="80" y="53"/>
                    <a:pt x="80" y="44"/>
                  </a:cubicBezTo>
                  <a:cubicBezTo>
                    <a:pt x="75" y="43"/>
                    <a:pt x="72" y="39"/>
                    <a:pt x="72" y="34"/>
                  </a:cubicBezTo>
                  <a:cubicBezTo>
                    <a:pt x="72" y="30"/>
                    <a:pt x="74" y="27"/>
                    <a:pt x="76" y="24"/>
                  </a:cubicBezTo>
                  <a:cubicBezTo>
                    <a:pt x="78" y="21"/>
                    <a:pt x="80" y="19"/>
                    <a:pt x="80" y="15"/>
                  </a:cubicBezTo>
                  <a:lnTo>
                    <a:pt x="80" y="3"/>
                  </a:lnTo>
                  <a:cubicBezTo>
                    <a:pt x="80" y="2"/>
                    <a:pt x="80" y="1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4" y="1"/>
                    <a:pt x="71" y="4"/>
                    <a:pt x="68" y="7"/>
                  </a:cubicBezTo>
                  <a:cubicBezTo>
                    <a:pt x="63" y="10"/>
                    <a:pt x="59" y="14"/>
                    <a:pt x="52" y="14"/>
                  </a:cubicBezTo>
                  <a:cubicBezTo>
                    <a:pt x="50" y="14"/>
                    <a:pt x="50" y="12"/>
                    <a:pt x="49" y="10"/>
                  </a:cubicBezTo>
                  <a:lnTo>
                    <a:pt x="46" y="10"/>
                  </a:lnTo>
                  <a:cubicBezTo>
                    <a:pt x="35" y="10"/>
                    <a:pt x="32" y="24"/>
                    <a:pt x="30" y="35"/>
                  </a:cubicBezTo>
                  <a:cubicBezTo>
                    <a:pt x="30" y="37"/>
                    <a:pt x="27" y="40"/>
                    <a:pt x="22" y="45"/>
                  </a:cubicBezTo>
                  <a:cubicBezTo>
                    <a:pt x="21" y="47"/>
                    <a:pt x="19" y="48"/>
                    <a:pt x="18" y="49"/>
                  </a:cubicBezTo>
                  <a:cubicBezTo>
                    <a:pt x="13" y="55"/>
                    <a:pt x="12" y="61"/>
                    <a:pt x="10" y="69"/>
                  </a:cubicBezTo>
                  <a:cubicBezTo>
                    <a:pt x="9" y="73"/>
                    <a:pt x="8" y="77"/>
                    <a:pt x="7" y="82"/>
                  </a:cubicBezTo>
                  <a:cubicBezTo>
                    <a:pt x="6" y="84"/>
                    <a:pt x="5" y="85"/>
                    <a:pt x="3" y="87"/>
                  </a:cubicBezTo>
                  <a:cubicBezTo>
                    <a:pt x="1" y="89"/>
                    <a:pt x="0" y="92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" y="97"/>
                    <a:pt x="3" y="98"/>
                    <a:pt x="3" y="99"/>
                  </a:cubicBezTo>
                  <a:cubicBezTo>
                    <a:pt x="6" y="107"/>
                    <a:pt x="10" y="110"/>
                    <a:pt x="15" y="114"/>
                  </a:cubicBezTo>
                  <a:cubicBezTo>
                    <a:pt x="19" y="118"/>
                    <a:pt x="23" y="122"/>
                    <a:pt x="25" y="129"/>
                  </a:cubicBezTo>
                  <a:cubicBezTo>
                    <a:pt x="26" y="130"/>
                    <a:pt x="27" y="131"/>
                    <a:pt x="28" y="132"/>
                  </a:cubicBezTo>
                  <a:cubicBezTo>
                    <a:pt x="30" y="135"/>
                    <a:pt x="33" y="138"/>
                    <a:pt x="33" y="142"/>
                  </a:cubicBezTo>
                  <a:cubicBezTo>
                    <a:pt x="33" y="145"/>
                    <a:pt x="32" y="147"/>
                    <a:pt x="31" y="149"/>
                  </a:cubicBezTo>
                  <a:cubicBezTo>
                    <a:pt x="31" y="151"/>
                    <a:pt x="30" y="153"/>
                    <a:pt x="30" y="155"/>
                  </a:cubicBezTo>
                  <a:cubicBezTo>
                    <a:pt x="30" y="159"/>
                    <a:pt x="31" y="163"/>
                    <a:pt x="31" y="167"/>
                  </a:cubicBezTo>
                  <a:cubicBezTo>
                    <a:pt x="32" y="171"/>
                    <a:pt x="33" y="175"/>
                    <a:pt x="33" y="179"/>
                  </a:cubicBezTo>
                  <a:lnTo>
                    <a:pt x="33" y="193"/>
                  </a:lnTo>
                  <a:cubicBezTo>
                    <a:pt x="33" y="194"/>
                    <a:pt x="32" y="195"/>
                    <a:pt x="32" y="196"/>
                  </a:cubicBezTo>
                  <a:cubicBezTo>
                    <a:pt x="31" y="198"/>
                    <a:pt x="31" y="199"/>
                    <a:pt x="31" y="201"/>
                  </a:cubicBezTo>
                  <a:cubicBezTo>
                    <a:pt x="32" y="204"/>
                    <a:pt x="35" y="206"/>
                    <a:pt x="39" y="207"/>
                  </a:cubicBezTo>
                  <a:cubicBezTo>
                    <a:pt x="42" y="208"/>
                    <a:pt x="46" y="210"/>
                    <a:pt x="47" y="214"/>
                  </a:cubicBezTo>
                  <a:cubicBezTo>
                    <a:pt x="50" y="221"/>
                    <a:pt x="52" y="233"/>
                    <a:pt x="52" y="236"/>
                  </a:cubicBezTo>
                  <a:cubicBezTo>
                    <a:pt x="52" y="236"/>
                    <a:pt x="53" y="237"/>
                    <a:pt x="53" y="237"/>
                  </a:cubicBezTo>
                  <a:cubicBezTo>
                    <a:pt x="54" y="238"/>
                    <a:pt x="56" y="240"/>
                    <a:pt x="59" y="240"/>
                  </a:cubicBezTo>
                  <a:cubicBezTo>
                    <a:pt x="64" y="240"/>
                    <a:pt x="66" y="237"/>
                    <a:pt x="68" y="235"/>
                  </a:cubicBezTo>
                  <a:cubicBezTo>
                    <a:pt x="69" y="234"/>
                    <a:pt x="70" y="233"/>
                    <a:pt x="7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6" name="Freeform 1179"/>
            <p:cNvSpPr>
              <a:spLocks/>
            </p:cNvSpPr>
            <p:nvPr/>
          </p:nvSpPr>
          <p:spPr bwMode="auto">
            <a:xfrm>
              <a:off x="8042875" y="4465221"/>
              <a:ext cx="131562" cy="163514"/>
            </a:xfrm>
            <a:custGeom>
              <a:avLst/>
              <a:gdLst>
                <a:gd name="T0" fmla="*/ 289 w 310"/>
                <a:gd name="T1" fmla="*/ 294 h 383"/>
                <a:gd name="T2" fmla="*/ 277 w 310"/>
                <a:gd name="T3" fmla="*/ 257 h 383"/>
                <a:gd name="T4" fmla="*/ 264 w 310"/>
                <a:gd name="T5" fmla="*/ 198 h 383"/>
                <a:gd name="T6" fmla="*/ 277 w 310"/>
                <a:gd name="T7" fmla="*/ 182 h 383"/>
                <a:gd name="T8" fmla="*/ 276 w 310"/>
                <a:gd name="T9" fmla="*/ 177 h 383"/>
                <a:gd name="T10" fmla="*/ 270 w 310"/>
                <a:gd name="T11" fmla="*/ 153 h 383"/>
                <a:gd name="T12" fmla="*/ 253 w 310"/>
                <a:gd name="T13" fmla="*/ 115 h 383"/>
                <a:gd name="T14" fmla="*/ 258 w 310"/>
                <a:gd name="T15" fmla="*/ 71 h 383"/>
                <a:gd name="T16" fmla="*/ 248 w 310"/>
                <a:gd name="T17" fmla="*/ 46 h 383"/>
                <a:gd name="T18" fmla="*/ 243 w 310"/>
                <a:gd name="T19" fmla="*/ 59 h 383"/>
                <a:gd name="T20" fmla="*/ 237 w 310"/>
                <a:gd name="T21" fmla="*/ 73 h 383"/>
                <a:gd name="T22" fmla="*/ 240 w 310"/>
                <a:gd name="T23" fmla="*/ 94 h 383"/>
                <a:gd name="T24" fmla="*/ 216 w 310"/>
                <a:gd name="T25" fmla="*/ 44 h 383"/>
                <a:gd name="T26" fmla="*/ 214 w 310"/>
                <a:gd name="T27" fmla="*/ 29 h 383"/>
                <a:gd name="T28" fmla="*/ 190 w 310"/>
                <a:gd name="T29" fmla="*/ 80 h 383"/>
                <a:gd name="T30" fmla="*/ 180 w 310"/>
                <a:gd name="T31" fmla="*/ 132 h 383"/>
                <a:gd name="T32" fmla="*/ 222 w 310"/>
                <a:gd name="T33" fmla="*/ 167 h 383"/>
                <a:gd name="T34" fmla="*/ 228 w 310"/>
                <a:gd name="T35" fmla="*/ 204 h 383"/>
                <a:gd name="T36" fmla="*/ 213 w 310"/>
                <a:gd name="T37" fmla="*/ 168 h 383"/>
                <a:gd name="T38" fmla="*/ 182 w 310"/>
                <a:gd name="T39" fmla="*/ 154 h 383"/>
                <a:gd name="T40" fmla="*/ 165 w 310"/>
                <a:gd name="T41" fmla="*/ 204 h 383"/>
                <a:gd name="T42" fmla="*/ 134 w 310"/>
                <a:gd name="T43" fmla="*/ 227 h 383"/>
                <a:gd name="T44" fmla="*/ 100 w 310"/>
                <a:gd name="T45" fmla="*/ 199 h 383"/>
                <a:gd name="T46" fmla="*/ 141 w 310"/>
                <a:gd name="T47" fmla="*/ 200 h 383"/>
                <a:gd name="T48" fmla="*/ 163 w 310"/>
                <a:gd name="T49" fmla="*/ 144 h 383"/>
                <a:gd name="T50" fmla="*/ 176 w 310"/>
                <a:gd name="T51" fmla="*/ 54 h 383"/>
                <a:gd name="T52" fmla="*/ 170 w 310"/>
                <a:gd name="T53" fmla="*/ 3 h 383"/>
                <a:gd name="T54" fmla="*/ 121 w 310"/>
                <a:gd name="T55" fmla="*/ 47 h 383"/>
                <a:gd name="T56" fmla="*/ 108 w 310"/>
                <a:gd name="T57" fmla="*/ 91 h 383"/>
                <a:gd name="T58" fmla="*/ 119 w 310"/>
                <a:gd name="T59" fmla="*/ 126 h 383"/>
                <a:gd name="T60" fmla="*/ 111 w 310"/>
                <a:gd name="T61" fmla="*/ 144 h 383"/>
                <a:gd name="T62" fmla="*/ 74 w 310"/>
                <a:gd name="T63" fmla="*/ 112 h 383"/>
                <a:gd name="T64" fmla="*/ 72 w 310"/>
                <a:gd name="T65" fmla="*/ 145 h 383"/>
                <a:gd name="T66" fmla="*/ 23 w 310"/>
                <a:gd name="T67" fmla="*/ 192 h 383"/>
                <a:gd name="T68" fmla="*/ 8 w 310"/>
                <a:gd name="T69" fmla="*/ 216 h 383"/>
                <a:gd name="T70" fmla="*/ 8 w 310"/>
                <a:gd name="T71" fmla="*/ 244 h 383"/>
                <a:gd name="T72" fmla="*/ 58 w 310"/>
                <a:gd name="T73" fmla="*/ 278 h 383"/>
                <a:gd name="T74" fmla="*/ 73 w 310"/>
                <a:gd name="T75" fmla="*/ 277 h 383"/>
                <a:gd name="T76" fmla="*/ 100 w 310"/>
                <a:gd name="T77" fmla="*/ 293 h 383"/>
                <a:gd name="T78" fmla="*/ 124 w 310"/>
                <a:gd name="T79" fmla="*/ 319 h 383"/>
                <a:gd name="T80" fmla="*/ 156 w 310"/>
                <a:gd name="T81" fmla="*/ 337 h 383"/>
                <a:gd name="T82" fmla="*/ 207 w 310"/>
                <a:gd name="T83" fmla="*/ 363 h 383"/>
                <a:gd name="T84" fmla="*/ 242 w 310"/>
                <a:gd name="T85" fmla="*/ 359 h 383"/>
                <a:gd name="T86" fmla="*/ 251 w 310"/>
                <a:gd name="T87" fmla="*/ 364 h 383"/>
                <a:gd name="T88" fmla="*/ 269 w 310"/>
                <a:gd name="T89" fmla="*/ 374 h 383"/>
                <a:gd name="T90" fmla="*/ 285 w 310"/>
                <a:gd name="T91" fmla="*/ 382 h 383"/>
                <a:gd name="T92" fmla="*/ 291 w 310"/>
                <a:gd name="T93" fmla="*/ 377 h 383"/>
                <a:gd name="T94" fmla="*/ 298 w 310"/>
                <a:gd name="T95" fmla="*/ 35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383">
                  <a:moveTo>
                    <a:pt x="310" y="319"/>
                  </a:moveTo>
                  <a:cubicBezTo>
                    <a:pt x="310" y="316"/>
                    <a:pt x="309" y="313"/>
                    <a:pt x="309" y="310"/>
                  </a:cubicBezTo>
                  <a:cubicBezTo>
                    <a:pt x="309" y="308"/>
                    <a:pt x="308" y="306"/>
                    <a:pt x="308" y="305"/>
                  </a:cubicBezTo>
                  <a:cubicBezTo>
                    <a:pt x="302" y="304"/>
                    <a:pt x="289" y="300"/>
                    <a:pt x="289" y="294"/>
                  </a:cubicBezTo>
                  <a:cubicBezTo>
                    <a:pt x="289" y="292"/>
                    <a:pt x="291" y="289"/>
                    <a:pt x="292" y="287"/>
                  </a:cubicBezTo>
                  <a:lnTo>
                    <a:pt x="291" y="274"/>
                  </a:lnTo>
                  <a:cubicBezTo>
                    <a:pt x="290" y="273"/>
                    <a:pt x="290" y="273"/>
                    <a:pt x="289" y="272"/>
                  </a:cubicBezTo>
                  <a:cubicBezTo>
                    <a:pt x="283" y="269"/>
                    <a:pt x="277" y="265"/>
                    <a:pt x="277" y="257"/>
                  </a:cubicBezTo>
                  <a:lnTo>
                    <a:pt x="277" y="235"/>
                  </a:lnTo>
                  <a:cubicBezTo>
                    <a:pt x="277" y="231"/>
                    <a:pt x="276" y="230"/>
                    <a:pt x="274" y="229"/>
                  </a:cubicBezTo>
                  <a:cubicBezTo>
                    <a:pt x="273" y="228"/>
                    <a:pt x="271" y="227"/>
                    <a:pt x="270" y="225"/>
                  </a:cubicBezTo>
                  <a:cubicBezTo>
                    <a:pt x="268" y="222"/>
                    <a:pt x="265" y="201"/>
                    <a:pt x="264" y="198"/>
                  </a:cubicBezTo>
                  <a:cubicBezTo>
                    <a:pt x="264" y="194"/>
                    <a:pt x="268" y="194"/>
                    <a:pt x="270" y="193"/>
                  </a:cubicBezTo>
                  <a:cubicBezTo>
                    <a:pt x="271" y="193"/>
                    <a:pt x="271" y="193"/>
                    <a:pt x="272" y="193"/>
                  </a:cubicBezTo>
                  <a:cubicBezTo>
                    <a:pt x="275" y="191"/>
                    <a:pt x="277" y="186"/>
                    <a:pt x="277" y="183"/>
                  </a:cubicBezTo>
                  <a:cubicBezTo>
                    <a:pt x="277" y="183"/>
                    <a:pt x="277" y="183"/>
                    <a:pt x="277" y="182"/>
                  </a:cubicBezTo>
                  <a:lnTo>
                    <a:pt x="277" y="182"/>
                  </a:ln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0"/>
                    <a:pt x="276" y="179"/>
                  </a:cubicBezTo>
                  <a:cubicBezTo>
                    <a:pt x="276" y="178"/>
                    <a:pt x="276" y="177"/>
                    <a:pt x="276" y="177"/>
                  </a:cubicBezTo>
                  <a:cubicBezTo>
                    <a:pt x="276" y="176"/>
                    <a:pt x="276" y="176"/>
                    <a:pt x="277" y="176"/>
                  </a:cubicBezTo>
                  <a:cubicBezTo>
                    <a:pt x="280" y="174"/>
                    <a:pt x="280" y="172"/>
                    <a:pt x="280" y="167"/>
                  </a:cubicBezTo>
                  <a:cubicBezTo>
                    <a:pt x="280" y="162"/>
                    <a:pt x="277" y="159"/>
                    <a:pt x="274" y="157"/>
                  </a:cubicBezTo>
                  <a:cubicBezTo>
                    <a:pt x="273" y="155"/>
                    <a:pt x="271" y="154"/>
                    <a:pt x="270" y="153"/>
                  </a:cubicBezTo>
                  <a:cubicBezTo>
                    <a:pt x="270" y="153"/>
                    <a:pt x="270" y="153"/>
                    <a:pt x="269" y="153"/>
                  </a:cubicBezTo>
                  <a:cubicBezTo>
                    <a:pt x="268" y="153"/>
                    <a:pt x="267" y="154"/>
                    <a:pt x="265" y="154"/>
                  </a:cubicBezTo>
                  <a:cubicBezTo>
                    <a:pt x="256" y="154"/>
                    <a:pt x="241" y="140"/>
                    <a:pt x="241" y="131"/>
                  </a:cubicBezTo>
                  <a:cubicBezTo>
                    <a:pt x="241" y="121"/>
                    <a:pt x="247" y="118"/>
                    <a:pt x="253" y="115"/>
                  </a:cubicBezTo>
                  <a:cubicBezTo>
                    <a:pt x="258" y="112"/>
                    <a:pt x="263" y="110"/>
                    <a:pt x="263" y="100"/>
                  </a:cubicBezTo>
                  <a:cubicBezTo>
                    <a:pt x="263" y="93"/>
                    <a:pt x="260" y="89"/>
                    <a:pt x="257" y="86"/>
                  </a:cubicBezTo>
                  <a:cubicBezTo>
                    <a:pt x="255" y="83"/>
                    <a:pt x="252" y="80"/>
                    <a:pt x="252" y="77"/>
                  </a:cubicBezTo>
                  <a:cubicBezTo>
                    <a:pt x="252" y="73"/>
                    <a:pt x="255" y="71"/>
                    <a:pt x="258" y="71"/>
                  </a:cubicBezTo>
                  <a:cubicBezTo>
                    <a:pt x="261" y="69"/>
                    <a:pt x="264" y="68"/>
                    <a:pt x="263" y="61"/>
                  </a:cubicBezTo>
                  <a:cubicBezTo>
                    <a:pt x="263" y="57"/>
                    <a:pt x="260" y="56"/>
                    <a:pt x="256" y="55"/>
                  </a:cubicBezTo>
                  <a:cubicBezTo>
                    <a:pt x="253" y="54"/>
                    <a:pt x="248" y="52"/>
                    <a:pt x="248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4"/>
                    <a:pt x="248" y="43"/>
                  </a:cubicBezTo>
                  <a:cubicBezTo>
                    <a:pt x="245" y="44"/>
                    <a:pt x="241" y="44"/>
                    <a:pt x="240" y="46"/>
                  </a:cubicBezTo>
                  <a:cubicBezTo>
                    <a:pt x="245" y="51"/>
                    <a:pt x="247" y="55"/>
                    <a:pt x="246" y="57"/>
                  </a:cubicBezTo>
                  <a:cubicBezTo>
                    <a:pt x="245" y="58"/>
                    <a:pt x="245" y="59"/>
                    <a:pt x="243" y="59"/>
                  </a:cubicBezTo>
                  <a:cubicBezTo>
                    <a:pt x="239" y="59"/>
                    <a:pt x="232" y="55"/>
                    <a:pt x="225" y="50"/>
                  </a:cubicBezTo>
                  <a:cubicBezTo>
                    <a:pt x="225" y="50"/>
                    <a:pt x="225" y="50"/>
                    <a:pt x="225" y="51"/>
                  </a:cubicBezTo>
                  <a:cubicBezTo>
                    <a:pt x="223" y="53"/>
                    <a:pt x="220" y="56"/>
                    <a:pt x="221" y="59"/>
                  </a:cubicBezTo>
                  <a:cubicBezTo>
                    <a:pt x="222" y="64"/>
                    <a:pt x="227" y="68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8" y="73"/>
                    <a:pt x="246" y="84"/>
                    <a:pt x="244" y="91"/>
                  </a:cubicBezTo>
                  <a:cubicBezTo>
                    <a:pt x="244" y="92"/>
                    <a:pt x="243" y="93"/>
                    <a:pt x="242" y="94"/>
                  </a:cubicBezTo>
                  <a:cubicBezTo>
                    <a:pt x="241" y="94"/>
                    <a:pt x="241" y="94"/>
                    <a:pt x="240" y="94"/>
                  </a:cubicBezTo>
                  <a:cubicBezTo>
                    <a:pt x="238" y="93"/>
                    <a:pt x="236" y="90"/>
                    <a:pt x="235" y="87"/>
                  </a:cubicBezTo>
                  <a:cubicBezTo>
                    <a:pt x="233" y="85"/>
                    <a:pt x="232" y="83"/>
                    <a:pt x="230" y="81"/>
                  </a:cubicBezTo>
                  <a:cubicBezTo>
                    <a:pt x="219" y="81"/>
                    <a:pt x="211" y="70"/>
                    <a:pt x="210" y="66"/>
                  </a:cubicBezTo>
                  <a:cubicBezTo>
                    <a:pt x="209" y="57"/>
                    <a:pt x="213" y="51"/>
                    <a:pt x="216" y="44"/>
                  </a:cubicBezTo>
                  <a:cubicBezTo>
                    <a:pt x="217" y="42"/>
                    <a:pt x="218" y="40"/>
                    <a:pt x="219" y="37"/>
                  </a:cubicBezTo>
                  <a:cubicBezTo>
                    <a:pt x="219" y="37"/>
                    <a:pt x="222" y="27"/>
                    <a:pt x="219" y="16"/>
                  </a:cubicBezTo>
                  <a:cubicBezTo>
                    <a:pt x="219" y="16"/>
                    <a:pt x="218" y="16"/>
                    <a:pt x="218" y="16"/>
                  </a:cubicBezTo>
                  <a:cubicBezTo>
                    <a:pt x="216" y="16"/>
                    <a:pt x="215" y="23"/>
                    <a:pt x="214" y="29"/>
                  </a:cubicBezTo>
                  <a:cubicBezTo>
                    <a:pt x="213" y="37"/>
                    <a:pt x="212" y="46"/>
                    <a:pt x="207" y="45"/>
                  </a:cubicBezTo>
                  <a:cubicBezTo>
                    <a:pt x="191" y="49"/>
                    <a:pt x="190" y="54"/>
                    <a:pt x="189" y="61"/>
                  </a:cubicBezTo>
                  <a:lnTo>
                    <a:pt x="189" y="62"/>
                  </a:lnTo>
                  <a:cubicBezTo>
                    <a:pt x="187" y="67"/>
                    <a:pt x="189" y="74"/>
                    <a:pt x="190" y="80"/>
                  </a:cubicBezTo>
                  <a:cubicBezTo>
                    <a:pt x="192" y="89"/>
                    <a:pt x="194" y="98"/>
                    <a:pt x="188" y="101"/>
                  </a:cubicBezTo>
                  <a:cubicBezTo>
                    <a:pt x="187" y="103"/>
                    <a:pt x="186" y="105"/>
                    <a:pt x="185" y="107"/>
                  </a:cubicBezTo>
                  <a:cubicBezTo>
                    <a:pt x="182" y="115"/>
                    <a:pt x="180" y="121"/>
                    <a:pt x="180" y="128"/>
                  </a:cubicBezTo>
                  <a:cubicBezTo>
                    <a:pt x="180" y="129"/>
                    <a:pt x="180" y="130"/>
                    <a:pt x="180" y="132"/>
                  </a:cubicBezTo>
                  <a:cubicBezTo>
                    <a:pt x="180" y="136"/>
                    <a:pt x="180" y="140"/>
                    <a:pt x="181" y="141"/>
                  </a:cubicBezTo>
                  <a:cubicBezTo>
                    <a:pt x="183" y="143"/>
                    <a:pt x="189" y="143"/>
                    <a:pt x="201" y="140"/>
                  </a:cubicBezTo>
                  <a:cubicBezTo>
                    <a:pt x="201" y="140"/>
                    <a:pt x="202" y="140"/>
                    <a:pt x="202" y="140"/>
                  </a:cubicBezTo>
                  <a:cubicBezTo>
                    <a:pt x="212" y="142"/>
                    <a:pt x="219" y="151"/>
                    <a:pt x="222" y="167"/>
                  </a:cubicBezTo>
                  <a:cubicBezTo>
                    <a:pt x="223" y="176"/>
                    <a:pt x="219" y="178"/>
                    <a:pt x="216" y="180"/>
                  </a:cubicBezTo>
                  <a:cubicBezTo>
                    <a:pt x="214" y="181"/>
                    <a:pt x="212" y="183"/>
                    <a:pt x="211" y="186"/>
                  </a:cubicBezTo>
                  <a:cubicBezTo>
                    <a:pt x="211" y="191"/>
                    <a:pt x="218" y="196"/>
                    <a:pt x="223" y="199"/>
                  </a:cubicBezTo>
                  <a:cubicBezTo>
                    <a:pt x="227" y="201"/>
                    <a:pt x="228" y="202"/>
                    <a:pt x="228" y="204"/>
                  </a:cubicBezTo>
                  <a:cubicBezTo>
                    <a:pt x="228" y="204"/>
                    <a:pt x="227" y="205"/>
                    <a:pt x="227" y="205"/>
                  </a:cubicBezTo>
                  <a:cubicBezTo>
                    <a:pt x="222" y="205"/>
                    <a:pt x="216" y="204"/>
                    <a:pt x="212" y="201"/>
                  </a:cubicBezTo>
                  <a:cubicBezTo>
                    <a:pt x="208" y="198"/>
                    <a:pt x="206" y="194"/>
                    <a:pt x="206" y="191"/>
                  </a:cubicBezTo>
                  <a:cubicBezTo>
                    <a:pt x="206" y="184"/>
                    <a:pt x="208" y="178"/>
                    <a:pt x="213" y="168"/>
                  </a:cubicBezTo>
                  <a:cubicBezTo>
                    <a:pt x="210" y="166"/>
                    <a:pt x="209" y="163"/>
                    <a:pt x="207" y="160"/>
                  </a:cubicBezTo>
                  <a:cubicBezTo>
                    <a:pt x="205" y="154"/>
                    <a:pt x="203" y="150"/>
                    <a:pt x="195" y="150"/>
                  </a:cubicBezTo>
                  <a:cubicBezTo>
                    <a:pt x="194" y="150"/>
                    <a:pt x="193" y="150"/>
                    <a:pt x="191" y="150"/>
                  </a:cubicBezTo>
                  <a:cubicBezTo>
                    <a:pt x="187" y="150"/>
                    <a:pt x="184" y="152"/>
                    <a:pt x="182" y="154"/>
                  </a:cubicBezTo>
                  <a:cubicBezTo>
                    <a:pt x="178" y="159"/>
                    <a:pt x="178" y="170"/>
                    <a:pt x="181" y="188"/>
                  </a:cubicBezTo>
                  <a:cubicBezTo>
                    <a:pt x="181" y="188"/>
                    <a:pt x="180" y="189"/>
                    <a:pt x="180" y="189"/>
                  </a:cubicBezTo>
                  <a:cubicBezTo>
                    <a:pt x="168" y="195"/>
                    <a:pt x="168" y="196"/>
                    <a:pt x="167" y="199"/>
                  </a:cubicBezTo>
                  <a:cubicBezTo>
                    <a:pt x="166" y="201"/>
                    <a:pt x="166" y="202"/>
                    <a:pt x="165" y="204"/>
                  </a:cubicBezTo>
                  <a:cubicBezTo>
                    <a:pt x="159" y="215"/>
                    <a:pt x="152" y="216"/>
                    <a:pt x="146" y="217"/>
                  </a:cubicBezTo>
                  <a:cubicBezTo>
                    <a:pt x="142" y="218"/>
                    <a:pt x="138" y="218"/>
                    <a:pt x="136" y="226"/>
                  </a:cubicBezTo>
                  <a:cubicBezTo>
                    <a:pt x="136" y="227"/>
                    <a:pt x="135" y="227"/>
                    <a:pt x="135" y="227"/>
                  </a:cubicBezTo>
                  <a:cubicBezTo>
                    <a:pt x="135" y="227"/>
                    <a:pt x="134" y="227"/>
                    <a:pt x="134" y="227"/>
                  </a:cubicBezTo>
                  <a:cubicBezTo>
                    <a:pt x="128" y="221"/>
                    <a:pt x="122" y="219"/>
                    <a:pt x="116" y="218"/>
                  </a:cubicBezTo>
                  <a:cubicBezTo>
                    <a:pt x="110" y="217"/>
                    <a:pt x="105" y="215"/>
                    <a:pt x="105" y="209"/>
                  </a:cubicBezTo>
                  <a:cubicBezTo>
                    <a:pt x="105" y="207"/>
                    <a:pt x="103" y="205"/>
                    <a:pt x="102" y="204"/>
                  </a:cubicBezTo>
                  <a:cubicBezTo>
                    <a:pt x="100" y="202"/>
                    <a:pt x="99" y="200"/>
                    <a:pt x="100" y="199"/>
                  </a:cubicBezTo>
                  <a:cubicBezTo>
                    <a:pt x="100" y="197"/>
                    <a:pt x="103" y="196"/>
                    <a:pt x="109" y="197"/>
                  </a:cubicBezTo>
                  <a:cubicBezTo>
                    <a:pt x="114" y="197"/>
                    <a:pt x="115" y="201"/>
                    <a:pt x="117" y="205"/>
                  </a:cubicBezTo>
                  <a:cubicBezTo>
                    <a:pt x="118" y="210"/>
                    <a:pt x="120" y="215"/>
                    <a:pt x="127" y="215"/>
                  </a:cubicBezTo>
                  <a:cubicBezTo>
                    <a:pt x="132" y="214"/>
                    <a:pt x="136" y="208"/>
                    <a:pt x="141" y="200"/>
                  </a:cubicBezTo>
                  <a:cubicBezTo>
                    <a:pt x="145" y="192"/>
                    <a:pt x="151" y="184"/>
                    <a:pt x="160" y="178"/>
                  </a:cubicBezTo>
                  <a:cubicBezTo>
                    <a:pt x="161" y="167"/>
                    <a:pt x="166" y="166"/>
                    <a:pt x="169" y="165"/>
                  </a:cubicBezTo>
                  <a:cubicBezTo>
                    <a:pt x="170" y="164"/>
                    <a:pt x="171" y="164"/>
                    <a:pt x="171" y="164"/>
                  </a:cubicBezTo>
                  <a:cubicBezTo>
                    <a:pt x="172" y="162"/>
                    <a:pt x="168" y="153"/>
                    <a:pt x="163" y="144"/>
                  </a:cubicBezTo>
                  <a:cubicBezTo>
                    <a:pt x="156" y="130"/>
                    <a:pt x="170" y="101"/>
                    <a:pt x="178" y="85"/>
                  </a:cubicBezTo>
                  <a:lnTo>
                    <a:pt x="179" y="83"/>
                  </a:lnTo>
                  <a:cubicBezTo>
                    <a:pt x="183" y="76"/>
                    <a:pt x="181" y="74"/>
                    <a:pt x="179" y="71"/>
                  </a:cubicBezTo>
                  <a:cubicBezTo>
                    <a:pt x="176" y="67"/>
                    <a:pt x="174" y="63"/>
                    <a:pt x="176" y="54"/>
                  </a:cubicBezTo>
                  <a:cubicBezTo>
                    <a:pt x="178" y="46"/>
                    <a:pt x="181" y="45"/>
                    <a:pt x="184" y="43"/>
                  </a:cubicBezTo>
                  <a:cubicBezTo>
                    <a:pt x="187" y="41"/>
                    <a:pt x="190" y="39"/>
                    <a:pt x="193" y="27"/>
                  </a:cubicBezTo>
                  <a:cubicBezTo>
                    <a:pt x="195" y="17"/>
                    <a:pt x="193" y="14"/>
                    <a:pt x="179" y="8"/>
                  </a:cubicBezTo>
                  <a:cubicBezTo>
                    <a:pt x="175" y="6"/>
                    <a:pt x="172" y="4"/>
                    <a:pt x="170" y="3"/>
                  </a:cubicBezTo>
                  <a:cubicBezTo>
                    <a:pt x="168" y="1"/>
                    <a:pt x="166" y="0"/>
                    <a:pt x="165" y="0"/>
                  </a:cubicBezTo>
                  <a:cubicBezTo>
                    <a:pt x="164" y="0"/>
                    <a:pt x="162" y="2"/>
                    <a:pt x="158" y="8"/>
                  </a:cubicBezTo>
                  <a:cubicBezTo>
                    <a:pt x="158" y="9"/>
                    <a:pt x="157" y="10"/>
                    <a:pt x="156" y="13"/>
                  </a:cubicBezTo>
                  <a:cubicBezTo>
                    <a:pt x="152" y="24"/>
                    <a:pt x="143" y="46"/>
                    <a:pt x="121" y="47"/>
                  </a:cubicBezTo>
                  <a:cubicBezTo>
                    <a:pt x="114" y="54"/>
                    <a:pt x="116" y="58"/>
                    <a:pt x="119" y="62"/>
                  </a:cubicBezTo>
                  <a:cubicBezTo>
                    <a:pt x="120" y="64"/>
                    <a:pt x="122" y="66"/>
                    <a:pt x="121" y="69"/>
                  </a:cubicBezTo>
                  <a:cubicBezTo>
                    <a:pt x="121" y="71"/>
                    <a:pt x="119" y="72"/>
                    <a:pt x="117" y="74"/>
                  </a:cubicBezTo>
                  <a:cubicBezTo>
                    <a:pt x="116" y="82"/>
                    <a:pt x="111" y="87"/>
                    <a:pt x="108" y="91"/>
                  </a:cubicBezTo>
                  <a:cubicBezTo>
                    <a:pt x="105" y="94"/>
                    <a:pt x="103" y="96"/>
                    <a:pt x="103" y="98"/>
                  </a:cubicBezTo>
                  <a:cubicBezTo>
                    <a:pt x="103" y="100"/>
                    <a:pt x="105" y="102"/>
                    <a:pt x="108" y="104"/>
                  </a:cubicBezTo>
                  <a:cubicBezTo>
                    <a:pt x="115" y="107"/>
                    <a:pt x="116" y="113"/>
                    <a:pt x="116" y="117"/>
                  </a:cubicBezTo>
                  <a:cubicBezTo>
                    <a:pt x="117" y="121"/>
                    <a:pt x="117" y="124"/>
                    <a:pt x="119" y="126"/>
                  </a:cubicBezTo>
                  <a:cubicBezTo>
                    <a:pt x="119" y="126"/>
                    <a:pt x="119" y="126"/>
                    <a:pt x="119" y="127"/>
                  </a:cubicBezTo>
                  <a:cubicBezTo>
                    <a:pt x="119" y="127"/>
                    <a:pt x="121" y="136"/>
                    <a:pt x="117" y="141"/>
                  </a:cubicBezTo>
                  <a:cubicBezTo>
                    <a:pt x="116" y="143"/>
                    <a:pt x="114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03" y="144"/>
                    <a:pt x="97" y="132"/>
                    <a:pt x="90" y="118"/>
                  </a:cubicBezTo>
                  <a:cubicBezTo>
                    <a:pt x="88" y="113"/>
                    <a:pt x="85" y="107"/>
                    <a:pt x="82" y="102"/>
                  </a:cubicBezTo>
                  <a:cubicBezTo>
                    <a:pt x="81" y="103"/>
                    <a:pt x="80" y="104"/>
                    <a:pt x="79" y="105"/>
                  </a:cubicBezTo>
                  <a:cubicBezTo>
                    <a:pt x="76" y="107"/>
                    <a:pt x="74" y="109"/>
                    <a:pt x="74" y="112"/>
                  </a:cubicBezTo>
                  <a:cubicBezTo>
                    <a:pt x="74" y="114"/>
                    <a:pt x="76" y="116"/>
                    <a:pt x="77" y="118"/>
                  </a:cubicBezTo>
                  <a:cubicBezTo>
                    <a:pt x="79" y="121"/>
                    <a:pt x="81" y="123"/>
                    <a:pt x="81" y="128"/>
                  </a:cubicBezTo>
                  <a:cubicBezTo>
                    <a:pt x="81" y="133"/>
                    <a:pt x="78" y="136"/>
                    <a:pt x="76" y="138"/>
                  </a:cubicBezTo>
                  <a:cubicBezTo>
                    <a:pt x="74" y="140"/>
                    <a:pt x="72" y="141"/>
                    <a:pt x="72" y="145"/>
                  </a:cubicBezTo>
                  <a:cubicBezTo>
                    <a:pt x="72" y="146"/>
                    <a:pt x="73" y="147"/>
                    <a:pt x="74" y="148"/>
                  </a:cubicBezTo>
                  <a:cubicBezTo>
                    <a:pt x="76" y="150"/>
                    <a:pt x="78" y="152"/>
                    <a:pt x="78" y="155"/>
                  </a:cubicBezTo>
                  <a:cubicBezTo>
                    <a:pt x="78" y="170"/>
                    <a:pt x="53" y="178"/>
                    <a:pt x="44" y="181"/>
                  </a:cubicBezTo>
                  <a:cubicBezTo>
                    <a:pt x="35" y="184"/>
                    <a:pt x="29" y="188"/>
                    <a:pt x="23" y="192"/>
                  </a:cubicBezTo>
                  <a:cubicBezTo>
                    <a:pt x="18" y="195"/>
                    <a:pt x="13" y="198"/>
                    <a:pt x="7" y="200"/>
                  </a:cubicBezTo>
                  <a:cubicBezTo>
                    <a:pt x="7" y="200"/>
                    <a:pt x="7" y="201"/>
                    <a:pt x="7" y="201"/>
                  </a:cubicBezTo>
                  <a:cubicBezTo>
                    <a:pt x="8" y="202"/>
                    <a:pt x="8" y="202"/>
                    <a:pt x="8" y="204"/>
                  </a:cubicBezTo>
                  <a:lnTo>
                    <a:pt x="8" y="216"/>
                  </a:lnTo>
                  <a:cubicBezTo>
                    <a:pt x="8" y="221"/>
                    <a:pt x="6" y="224"/>
                    <a:pt x="4" y="227"/>
                  </a:cubicBezTo>
                  <a:cubicBezTo>
                    <a:pt x="2" y="230"/>
                    <a:pt x="0" y="232"/>
                    <a:pt x="0" y="235"/>
                  </a:cubicBezTo>
                  <a:cubicBezTo>
                    <a:pt x="0" y="240"/>
                    <a:pt x="4" y="242"/>
                    <a:pt x="7" y="243"/>
                  </a:cubicBezTo>
                  <a:cubicBezTo>
                    <a:pt x="8" y="243"/>
                    <a:pt x="8" y="243"/>
                    <a:pt x="8" y="244"/>
                  </a:cubicBezTo>
                  <a:cubicBezTo>
                    <a:pt x="8" y="250"/>
                    <a:pt x="12" y="251"/>
                    <a:pt x="20" y="251"/>
                  </a:cubicBezTo>
                  <a:lnTo>
                    <a:pt x="40" y="251"/>
                  </a:lnTo>
                  <a:cubicBezTo>
                    <a:pt x="47" y="251"/>
                    <a:pt x="48" y="258"/>
                    <a:pt x="50" y="265"/>
                  </a:cubicBezTo>
                  <a:cubicBezTo>
                    <a:pt x="51" y="273"/>
                    <a:pt x="53" y="278"/>
                    <a:pt x="58" y="278"/>
                  </a:cubicBezTo>
                  <a:cubicBezTo>
                    <a:pt x="60" y="278"/>
                    <a:pt x="62" y="277"/>
                    <a:pt x="64" y="276"/>
                  </a:cubicBezTo>
                  <a:cubicBezTo>
                    <a:pt x="65" y="275"/>
                    <a:pt x="67" y="275"/>
                    <a:pt x="69" y="274"/>
                  </a:cubicBezTo>
                  <a:cubicBezTo>
                    <a:pt x="70" y="274"/>
                    <a:pt x="70" y="274"/>
                    <a:pt x="70" y="275"/>
                  </a:cubicBezTo>
                  <a:cubicBezTo>
                    <a:pt x="71" y="276"/>
                    <a:pt x="71" y="277"/>
                    <a:pt x="73" y="277"/>
                  </a:cubicBezTo>
                  <a:cubicBezTo>
                    <a:pt x="74" y="277"/>
                    <a:pt x="75" y="276"/>
                    <a:pt x="76" y="275"/>
                  </a:cubicBezTo>
                  <a:cubicBezTo>
                    <a:pt x="78" y="274"/>
                    <a:pt x="79" y="273"/>
                    <a:pt x="80" y="273"/>
                  </a:cubicBezTo>
                  <a:cubicBezTo>
                    <a:pt x="83" y="273"/>
                    <a:pt x="100" y="282"/>
                    <a:pt x="100" y="286"/>
                  </a:cubicBezTo>
                  <a:lnTo>
                    <a:pt x="100" y="293"/>
                  </a:lnTo>
                  <a:cubicBezTo>
                    <a:pt x="100" y="295"/>
                    <a:pt x="101" y="299"/>
                    <a:pt x="103" y="302"/>
                  </a:cubicBezTo>
                  <a:cubicBezTo>
                    <a:pt x="105" y="305"/>
                    <a:pt x="105" y="309"/>
                    <a:pt x="106" y="312"/>
                  </a:cubicBezTo>
                  <a:cubicBezTo>
                    <a:pt x="106" y="315"/>
                    <a:pt x="107" y="317"/>
                    <a:pt x="109" y="319"/>
                  </a:cubicBezTo>
                  <a:lnTo>
                    <a:pt x="124" y="319"/>
                  </a:lnTo>
                  <a:cubicBezTo>
                    <a:pt x="124" y="319"/>
                    <a:pt x="124" y="320"/>
                    <a:pt x="125" y="320"/>
                  </a:cubicBezTo>
                  <a:lnTo>
                    <a:pt x="125" y="321"/>
                  </a:lnTo>
                  <a:cubicBezTo>
                    <a:pt x="130" y="326"/>
                    <a:pt x="133" y="329"/>
                    <a:pt x="138" y="332"/>
                  </a:cubicBezTo>
                  <a:cubicBezTo>
                    <a:pt x="142" y="335"/>
                    <a:pt x="149" y="336"/>
                    <a:pt x="156" y="337"/>
                  </a:cubicBezTo>
                  <a:cubicBezTo>
                    <a:pt x="161" y="338"/>
                    <a:pt x="166" y="339"/>
                    <a:pt x="169" y="340"/>
                  </a:cubicBezTo>
                  <a:cubicBezTo>
                    <a:pt x="175" y="343"/>
                    <a:pt x="178" y="347"/>
                    <a:pt x="181" y="352"/>
                  </a:cubicBezTo>
                  <a:cubicBezTo>
                    <a:pt x="185" y="357"/>
                    <a:pt x="188" y="363"/>
                    <a:pt x="198" y="363"/>
                  </a:cubicBezTo>
                  <a:cubicBezTo>
                    <a:pt x="201" y="363"/>
                    <a:pt x="204" y="363"/>
                    <a:pt x="207" y="363"/>
                  </a:cubicBezTo>
                  <a:cubicBezTo>
                    <a:pt x="209" y="364"/>
                    <a:pt x="212" y="364"/>
                    <a:pt x="214" y="364"/>
                  </a:cubicBezTo>
                  <a:cubicBezTo>
                    <a:pt x="218" y="364"/>
                    <a:pt x="221" y="361"/>
                    <a:pt x="223" y="358"/>
                  </a:cubicBezTo>
                  <a:cubicBezTo>
                    <a:pt x="226" y="354"/>
                    <a:pt x="228" y="351"/>
                    <a:pt x="233" y="351"/>
                  </a:cubicBezTo>
                  <a:cubicBezTo>
                    <a:pt x="237" y="351"/>
                    <a:pt x="240" y="355"/>
                    <a:pt x="242" y="359"/>
                  </a:cubicBezTo>
                  <a:cubicBezTo>
                    <a:pt x="243" y="360"/>
                    <a:pt x="244" y="362"/>
                    <a:pt x="245" y="363"/>
                  </a:cubicBezTo>
                  <a:cubicBezTo>
                    <a:pt x="245" y="363"/>
                    <a:pt x="245" y="363"/>
                    <a:pt x="245" y="363"/>
                  </a:cubicBezTo>
                  <a:cubicBezTo>
                    <a:pt x="246" y="365"/>
                    <a:pt x="247" y="365"/>
                    <a:pt x="248" y="365"/>
                  </a:cubicBezTo>
                  <a:cubicBezTo>
                    <a:pt x="249" y="365"/>
                    <a:pt x="250" y="364"/>
                    <a:pt x="251" y="364"/>
                  </a:cubicBezTo>
                  <a:cubicBezTo>
                    <a:pt x="253" y="363"/>
                    <a:pt x="255" y="363"/>
                    <a:pt x="257" y="363"/>
                  </a:cubicBezTo>
                  <a:cubicBezTo>
                    <a:pt x="260" y="365"/>
                    <a:pt x="261" y="367"/>
                    <a:pt x="262" y="369"/>
                  </a:cubicBezTo>
                  <a:cubicBezTo>
                    <a:pt x="263" y="371"/>
                    <a:pt x="263" y="372"/>
                    <a:pt x="265" y="373"/>
                  </a:cubicBezTo>
                  <a:cubicBezTo>
                    <a:pt x="266" y="374"/>
                    <a:pt x="267" y="374"/>
                    <a:pt x="269" y="374"/>
                  </a:cubicBezTo>
                  <a:lnTo>
                    <a:pt x="271" y="374"/>
                  </a:lnTo>
                  <a:cubicBezTo>
                    <a:pt x="272" y="374"/>
                    <a:pt x="274" y="375"/>
                    <a:pt x="275" y="375"/>
                  </a:cubicBezTo>
                  <a:cubicBezTo>
                    <a:pt x="277" y="376"/>
                    <a:pt x="279" y="377"/>
                    <a:pt x="280" y="379"/>
                  </a:cubicBezTo>
                  <a:cubicBezTo>
                    <a:pt x="282" y="380"/>
                    <a:pt x="283" y="381"/>
                    <a:pt x="285" y="382"/>
                  </a:cubicBezTo>
                  <a:cubicBezTo>
                    <a:pt x="285" y="382"/>
                    <a:pt x="285" y="382"/>
                    <a:pt x="285" y="383"/>
                  </a:cubicBezTo>
                  <a:cubicBezTo>
                    <a:pt x="286" y="383"/>
                    <a:pt x="286" y="382"/>
                    <a:pt x="286" y="382"/>
                  </a:cubicBezTo>
                  <a:cubicBezTo>
                    <a:pt x="287" y="382"/>
                    <a:pt x="288" y="382"/>
                    <a:pt x="289" y="381"/>
                  </a:cubicBezTo>
                  <a:cubicBezTo>
                    <a:pt x="290" y="381"/>
                    <a:pt x="290" y="379"/>
                    <a:pt x="291" y="377"/>
                  </a:cubicBezTo>
                  <a:cubicBezTo>
                    <a:pt x="291" y="376"/>
                    <a:pt x="291" y="374"/>
                    <a:pt x="291" y="373"/>
                  </a:cubicBezTo>
                  <a:cubicBezTo>
                    <a:pt x="292" y="370"/>
                    <a:pt x="294" y="368"/>
                    <a:pt x="296" y="366"/>
                  </a:cubicBezTo>
                  <a:cubicBezTo>
                    <a:pt x="299" y="363"/>
                    <a:pt x="301" y="361"/>
                    <a:pt x="301" y="358"/>
                  </a:cubicBezTo>
                  <a:cubicBezTo>
                    <a:pt x="301" y="355"/>
                    <a:pt x="300" y="352"/>
                    <a:pt x="298" y="350"/>
                  </a:cubicBezTo>
                  <a:cubicBezTo>
                    <a:pt x="297" y="348"/>
                    <a:pt x="296" y="346"/>
                    <a:pt x="296" y="343"/>
                  </a:cubicBezTo>
                  <a:cubicBezTo>
                    <a:pt x="296" y="336"/>
                    <a:pt x="300" y="333"/>
                    <a:pt x="303" y="331"/>
                  </a:cubicBezTo>
                  <a:cubicBezTo>
                    <a:pt x="307" y="328"/>
                    <a:pt x="310" y="326"/>
                    <a:pt x="310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7" name="Freeform 1180"/>
            <p:cNvSpPr>
              <a:spLocks/>
            </p:cNvSpPr>
            <p:nvPr/>
          </p:nvSpPr>
          <p:spPr bwMode="auto">
            <a:xfrm>
              <a:off x="8018442" y="4641891"/>
              <a:ext cx="77059" cy="65782"/>
            </a:xfrm>
            <a:custGeom>
              <a:avLst/>
              <a:gdLst>
                <a:gd name="T0" fmla="*/ 149 w 180"/>
                <a:gd name="T1" fmla="*/ 73 h 153"/>
                <a:gd name="T2" fmla="*/ 166 w 180"/>
                <a:gd name="T3" fmla="*/ 77 h 153"/>
                <a:gd name="T4" fmla="*/ 171 w 180"/>
                <a:gd name="T5" fmla="*/ 62 h 153"/>
                <a:gd name="T6" fmla="*/ 141 w 180"/>
                <a:gd name="T7" fmla="*/ 39 h 153"/>
                <a:gd name="T8" fmla="*/ 128 w 180"/>
                <a:gd name="T9" fmla="*/ 14 h 153"/>
                <a:gd name="T10" fmla="*/ 115 w 180"/>
                <a:gd name="T11" fmla="*/ 10 h 153"/>
                <a:gd name="T12" fmla="*/ 99 w 180"/>
                <a:gd name="T13" fmla="*/ 0 h 153"/>
                <a:gd name="T14" fmla="*/ 94 w 180"/>
                <a:gd name="T15" fmla="*/ 8 h 153"/>
                <a:gd name="T16" fmla="*/ 84 w 180"/>
                <a:gd name="T17" fmla="*/ 11 h 153"/>
                <a:gd name="T18" fmla="*/ 83 w 180"/>
                <a:gd name="T19" fmla="*/ 13 h 153"/>
                <a:gd name="T20" fmla="*/ 72 w 180"/>
                <a:gd name="T21" fmla="*/ 19 h 153"/>
                <a:gd name="T22" fmla="*/ 63 w 180"/>
                <a:gd name="T23" fmla="*/ 18 h 153"/>
                <a:gd name="T24" fmla="*/ 52 w 180"/>
                <a:gd name="T25" fmla="*/ 23 h 153"/>
                <a:gd name="T26" fmla="*/ 35 w 180"/>
                <a:gd name="T27" fmla="*/ 26 h 153"/>
                <a:gd name="T28" fmla="*/ 30 w 180"/>
                <a:gd name="T29" fmla="*/ 47 h 153"/>
                <a:gd name="T30" fmla="*/ 11 w 180"/>
                <a:gd name="T31" fmla="*/ 48 h 153"/>
                <a:gd name="T32" fmla="*/ 3 w 180"/>
                <a:gd name="T33" fmla="*/ 60 h 153"/>
                <a:gd name="T34" fmla="*/ 2 w 180"/>
                <a:gd name="T35" fmla="*/ 76 h 153"/>
                <a:gd name="T36" fmla="*/ 0 w 180"/>
                <a:gd name="T37" fmla="*/ 76 h 153"/>
                <a:gd name="T38" fmla="*/ 3 w 180"/>
                <a:gd name="T39" fmla="*/ 90 h 153"/>
                <a:gd name="T40" fmla="*/ 7 w 180"/>
                <a:gd name="T41" fmla="*/ 100 h 153"/>
                <a:gd name="T42" fmla="*/ 15 w 180"/>
                <a:gd name="T43" fmla="*/ 105 h 153"/>
                <a:gd name="T44" fmla="*/ 23 w 180"/>
                <a:gd name="T45" fmla="*/ 106 h 153"/>
                <a:gd name="T46" fmla="*/ 34 w 180"/>
                <a:gd name="T47" fmla="*/ 121 h 153"/>
                <a:gd name="T48" fmla="*/ 43 w 180"/>
                <a:gd name="T49" fmla="*/ 126 h 153"/>
                <a:gd name="T50" fmla="*/ 47 w 180"/>
                <a:gd name="T51" fmla="*/ 140 h 153"/>
                <a:gd name="T52" fmla="*/ 68 w 180"/>
                <a:gd name="T53" fmla="*/ 149 h 153"/>
                <a:gd name="T54" fmla="*/ 82 w 180"/>
                <a:gd name="T55" fmla="*/ 136 h 153"/>
                <a:gd name="T56" fmla="*/ 89 w 180"/>
                <a:gd name="T57" fmla="*/ 129 h 153"/>
                <a:gd name="T58" fmla="*/ 91 w 180"/>
                <a:gd name="T59" fmla="*/ 117 h 153"/>
                <a:gd name="T60" fmla="*/ 110 w 180"/>
                <a:gd name="T61" fmla="*/ 107 h 153"/>
                <a:gd name="T62" fmla="*/ 107 w 180"/>
                <a:gd name="T63" fmla="*/ 98 h 153"/>
                <a:gd name="T64" fmla="*/ 100 w 180"/>
                <a:gd name="T65" fmla="*/ 92 h 153"/>
                <a:gd name="T66" fmla="*/ 93 w 180"/>
                <a:gd name="T67" fmla="*/ 88 h 153"/>
                <a:gd name="T68" fmla="*/ 97 w 180"/>
                <a:gd name="T69" fmla="*/ 72 h 153"/>
                <a:gd name="T70" fmla="*/ 97 w 180"/>
                <a:gd name="T71" fmla="*/ 71 h 153"/>
                <a:gd name="T72" fmla="*/ 118 w 180"/>
                <a:gd name="T73" fmla="*/ 59 h 153"/>
                <a:gd name="T74" fmla="*/ 115 w 180"/>
                <a:gd name="T75" fmla="*/ 65 h 153"/>
                <a:gd name="T76" fmla="*/ 144 w 180"/>
                <a:gd name="T77" fmla="*/ 7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53">
                  <a:moveTo>
                    <a:pt x="144" y="74"/>
                  </a:moveTo>
                  <a:cubicBezTo>
                    <a:pt x="146" y="74"/>
                    <a:pt x="147" y="73"/>
                    <a:pt x="149" y="73"/>
                  </a:cubicBezTo>
                  <a:cubicBezTo>
                    <a:pt x="152" y="73"/>
                    <a:pt x="155" y="74"/>
                    <a:pt x="158" y="75"/>
                  </a:cubicBezTo>
                  <a:cubicBezTo>
                    <a:pt x="161" y="77"/>
                    <a:pt x="163" y="78"/>
                    <a:pt x="166" y="77"/>
                  </a:cubicBezTo>
                  <a:cubicBezTo>
                    <a:pt x="173" y="74"/>
                    <a:pt x="177" y="72"/>
                    <a:pt x="180" y="65"/>
                  </a:cubicBezTo>
                  <a:cubicBezTo>
                    <a:pt x="177" y="64"/>
                    <a:pt x="174" y="63"/>
                    <a:pt x="171" y="62"/>
                  </a:cubicBezTo>
                  <a:cubicBezTo>
                    <a:pt x="162" y="60"/>
                    <a:pt x="152" y="57"/>
                    <a:pt x="149" y="50"/>
                  </a:cubicBezTo>
                  <a:cubicBezTo>
                    <a:pt x="147" y="49"/>
                    <a:pt x="142" y="41"/>
                    <a:pt x="141" y="39"/>
                  </a:cubicBezTo>
                  <a:lnTo>
                    <a:pt x="141" y="38"/>
                  </a:lnTo>
                  <a:cubicBezTo>
                    <a:pt x="139" y="26"/>
                    <a:pt x="136" y="19"/>
                    <a:pt x="128" y="14"/>
                  </a:cubicBezTo>
                  <a:cubicBezTo>
                    <a:pt x="126" y="12"/>
                    <a:pt x="124" y="12"/>
                    <a:pt x="122" y="12"/>
                  </a:cubicBezTo>
                  <a:cubicBezTo>
                    <a:pt x="120" y="11"/>
                    <a:pt x="118" y="11"/>
                    <a:pt x="115" y="10"/>
                  </a:cubicBezTo>
                  <a:lnTo>
                    <a:pt x="114" y="9"/>
                  </a:lnTo>
                  <a:cubicBezTo>
                    <a:pt x="106" y="3"/>
                    <a:pt x="101" y="0"/>
                    <a:pt x="99" y="0"/>
                  </a:cubicBezTo>
                  <a:cubicBezTo>
                    <a:pt x="98" y="0"/>
                    <a:pt x="97" y="1"/>
                    <a:pt x="96" y="4"/>
                  </a:cubicBezTo>
                  <a:cubicBezTo>
                    <a:pt x="96" y="5"/>
                    <a:pt x="95" y="7"/>
                    <a:pt x="94" y="8"/>
                  </a:cubicBezTo>
                  <a:cubicBezTo>
                    <a:pt x="90" y="11"/>
                    <a:pt x="87" y="8"/>
                    <a:pt x="84" y="10"/>
                  </a:cubicBezTo>
                  <a:lnTo>
                    <a:pt x="84" y="11"/>
                  </a:lnTo>
                  <a:lnTo>
                    <a:pt x="84" y="11"/>
                  </a:lnTo>
                  <a:cubicBezTo>
                    <a:pt x="84" y="11"/>
                    <a:pt x="83" y="12"/>
                    <a:pt x="83" y="13"/>
                  </a:cubicBezTo>
                  <a:cubicBezTo>
                    <a:pt x="82" y="14"/>
                    <a:pt x="81" y="16"/>
                    <a:pt x="79" y="17"/>
                  </a:cubicBezTo>
                  <a:cubicBezTo>
                    <a:pt x="77" y="18"/>
                    <a:pt x="74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9"/>
                    <a:pt x="65" y="18"/>
                    <a:pt x="63" y="18"/>
                  </a:cubicBezTo>
                  <a:cubicBezTo>
                    <a:pt x="61" y="18"/>
                    <a:pt x="57" y="19"/>
                    <a:pt x="55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5"/>
                    <a:pt x="48" y="28"/>
                    <a:pt x="42" y="28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7"/>
                    <a:pt x="35" y="28"/>
                    <a:pt x="35" y="29"/>
                  </a:cubicBezTo>
                  <a:cubicBezTo>
                    <a:pt x="34" y="36"/>
                    <a:pt x="34" y="41"/>
                    <a:pt x="30" y="47"/>
                  </a:cubicBezTo>
                  <a:lnTo>
                    <a:pt x="30" y="48"/>
                  </a:lnTo>
                  <a:lnTo>
                    <a:pt x="11" y="48"/>
                  </a:lnTo>
                  <a:cubicBezTo>
                    <a:pt x="9" y="50"/>
                    <a:pt x="7" y="52"/>
                    <a:pt x="6" y="55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4" y="62"/>
                    <a:pt x="7" y="72"/>
                    <a:pt x="2" y="76"/>
                  </a:cubicBezTo>
                  <a:lnTo>
                    <a:pt x="2" y="76"/>
                  </a:lnTo>
                  <a:lnTo>
                    <a:pt x="2" y="76"/>
                  </a:lnTo>
                  <a:cubicBezTo>
                    <a:pt x="1" y="76"/>
                    <a:pt x="1" y="76"/>
                    <a:pt x="0" y="76"/>
                  </a:cubicBezTo>
                  <a:lnTo>
                    <a:pt x="0" y="84"/>
                  </a:lnTo>
                  <a:cubicBezTo>
                    <a:pt x="0" y="88"/>
                    <a:pt x="1" y="88"/>
                    <a:pt x="3" y="90"/>
                  </a:cubicBezTo>
                  <a:cubicBezTo>
                    <a:pt x="4" y="91"/>
                    <a:pt x="5" y="92"/>
                    <a:pt x="7" y="95"/>
                  </a:cubicBezTo>
                  <a:cubicBezTo>
                    <a:pt x="7" y="97"/>
                    <a:pt x="7" y="98"/>
                    <a:pt x="7" y="100"/>
                  </a:cubicBezTo>
                  <a:cubicBezTo>
                    <a:pt x="7" y="102"/>
                    <a:pt x="7" y="103"/>
                    <a:pt x="8" y="103"/>
                  </a:cubicBezTo>
                  <a:cubicBezTo>
                    <a:pt x="10" y="105"/>
                    <a:pt x="12" y="105"/>
                    <a:pt x="15" y="105"/>
                  </a:cubicBezTo>
                  <a:lnTo>
                    <a:pt x="17" y="105"/>
                  </a:lnTo>
                  <a:cubicBezTo>
                    <a:pt x="19" y="105"/>
                    <a:pt x="21" y="105"/>
                    <a:pt x="23" y="106"/>
                  </a:cubicBezTo>
                  <a:cubicBezTo>
                    <a:pt x="28" y="108"/>
                    <a:pt x="30" y="112"/>
                    <a:pt x="32" y="116"/>
                  </a:cubicBezTo>
                  <a:cubicBezTo>
                    <a:pt x="32" y="118"/>
                    <a:pt x="33" y="119"/>
                    <a:pt x="34" y="121"/>
                  </a:cubicBezTo>
                  <a:cubicBezTo>
                    <a:pt x="35" y="122"/>
                    <a:pt x="37" y="123"/>
                    <a:pt x="39" y="123"/>
                  </a:cubicBezTo>
                  <a:cubicBezTo>
                    <a:pt x="40" y="124"/>
                    <a:pt x="42" y="125"/>
                    <a:pt x="43" y="126"/>
                  </a:cubicBezTo>
                  <a:cubicBezTo>
                    <a:pt x="44" y="128"/>
                    <a:pt x="44" y="130"/>
                    <a:pt x="44" y="132"/>
                  </a:cubicBezTo>
                  <a:cubicBezTo>
                    <a:pt x="44" y="137"/>
                    <a:pt x="45" y="140"/>
                    <a:pt x="47" y="140"/>
                  </a:cubicBezTo>
                  <a:cubicBezTo>
                    <a:pt x="53" y="140"/>
                    <a:pt x="56" y="140"/>
                    <a:pt x="63" y="144"/>
                  </a:cubicBezTo>
                  <a:cubicBezTo>
                    <a:pt x="65" y="145"/>
                    <a:pt x="66" y="147"/>
                    <a:pt x="68" y="149"/>
                  </a:cubicBezTo>
                  <a:cubicBezTo>
                    <a:pt x="70" y="151"/>
                    <a:pt x="72" y="153"/>
                    <a:pt x="75" y="153"/>
                  </a:cubicBezTo>
                  <a:cubicBezTo>
                    <a:pt x="79" y="153"/>
                    <a:pt x="82" y="147"/>
                    <a:pt x="82" y="136"/>
                  </a:cubicBezTo>
                  <a:cubicBezTo>
                    <a:pt x="82" y="130"/>
                    <a:pt x="85" y="130"/>
                    <a:pt x="87" y="130"/>
                  </a:cubicBezTo>
                  <a:cubicBezTo>
                    <a:pt x="88" y="129"/>
                    <a:pt x="89" y="129"/>
                    <a:pt x="89" y="129"/>
                  </a:cubicBezTo>
                  <a:cubicBezTo>
                    <a:pt x="90" y="128"/>
                    <a:pt x="90" y="125"/>
                    <a:pt x="90" y="123"/>
                  </a:cubicBezTo>
                  <a:cubicBezTo>
                    <a:pt x="90" y="120"/>
                    <a:pt x="90" y="118"/>
                    <a:pt x="91" y="117"/>
                  </a:cubicBezTo>
                  <a:cubicBezTo>
                    <a:pt x="93" y="113"/>
                    <a:pt x="98" y="112"/>
                    <a:pt x="103" y="111"/>
                  </a:cubicBezTo>
                  <a:cubicBezTo>
                    <a:pt x="106" y="110"/>
                    <a:pt x="109" y="109"/>
                    <a:pt x="110" y="107"/>
                  </a:cubicBezTo>
                  <a:cubicBezTo>
                    <a:pt x="110" y="107"/>
                    <a:pt x="110" y="106"/>
                    <a:pt x="109" y="105"/>
                  </a:cubicBezTo>
                  <a:cubicBezTo>
                    <a:pt x="108" y="102"/>
                    <a:pt x="108" y="100"/>
                    <a:pt x="107" y="98"/>
                  </a:cubicBezTo>
                  <a:cubicBezTo>
                    <a:pt x="105" y="94"/>
                    <a:pt x="104" y="91"/>
                    <a:pt x="102" y="91"/>
                  </a:cubicBezTo>
                  <a:cubicBezTo>
                    <a:pt x="101" y="91"/>
                    <a:pt x="100" y="91"/>
                    <a:pt x="100" y="92"/>
                  </a:cubicBezTo>
                  <a:cubicBezTo>
                    <a:pt x="100" y="93"/>
                    <a:pt x="99" y="94"/>
                    <a:pt x="98" y="94"/>
                  </a:cubicBezTo>
                  <a:cubicBezTo>
                    <a:pt x="94" y="94"/>
                    <a:pt x="93" y="90"/>
                    <a:pt x="93" y="88"/>
                  </a:cubicBezTo>
                  <a:cubicBezTo>
                    <a:pt x="93" y="85"/>
                    <a:pt x="94" y="83"/>
                    <a:pt x="95" y="82"/>
                  </a:cubicBezTo>
                  <a:cubicBezTo>
                    <a:pt x="97" y="80"/>
                    <a:pt x="99" y="78"/>
                    <a:pt x="97" y="72"/>
                  </a:cubicBezTo>
                  <a:lnTo>
                    <a:pt x="96" y="72"/>
                  </a:lnTo>
                  <a:lnTo>
                    <a:pt x="97" y="71"/>
                  </a:lnTo>
                  <a:cubicBezTo>
                    <a:pt x="99" y="66"/>
                    <a:pt x="106" y="52"/>
                    <a:pt x="113" y="52"/>
                  </a:cubicBezTo>
                  <a:cubicBezTo>
                    <a:pt x="116" y="52"/>
                    <a:pt x="118" y="56"/>
                    <a:pt x="118" y="59"/>
                  </a:cubicBezTo>
                  <a:cubicBezTo>
                    <a:pt x="118" y="61"/>
                    <a:pt x="116" y="63"/>
                    <a:pt x="115" y="64"/>
                  </a:cubicBezTo>
                  <a:cubicBezTo>
                    <a:pt x="115" y="64"/>
                    <a:pt x="115" y="64"/>
                    <a:pt x="115" y="65"/>
                  </a:cubicBezTo>
                  <a:cubicBezTo>
                    <a:pt x="116" y="67"/>
                    <a:pt x="135" y="75"/>
                    <a:pt x="140" y="75"/>
                  </a:cubicBezTo>
                  <a:cubicBezTo>
                    <a:pt x="142" y="75"/>
                    <a:pt x="143" y="75"/>
                    <a:pt x="14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8" name="Freeform 1181"/>
            <p:cNvSpPr>
              <a:spLocks/>
            </p:cNvSpPr>
            <p:nvPr/>
          </p:nvSpPr>
          <p:spPr bwMode="auto">
            <a:xfrm>
              <a:off x="8243977" y="4591146"/>
              <a:ext cx="154116" cy="182309"/>
            </a:xfrm>
            <a:custGeom>
              <a:avLst/>
              <a:gdLst>
                <a:gd name="T0" fmla="*/ 339 w 362"/>
                <a:gd name="T1" fmla="*/ 92 h 424"/>
                <a:gd name="T2" fmla="*/ 321 w 362"/>
                <a:gd name="T3" fmla="*/ 98 h 424"/>
                <a:gd name="T4" fmla="*/ 281 w 362"/>
                <a:gd name="T5" fmla="*/ 83 h 424"/>
                <a:gd name="T6" fmla="*/ 266 w 362"/>
                <a:gd name="T7" fmla="*/ 126 h 424"/>
                <a:gd name="T8" fmla="*/ 259 w 362"/>
                <a:gd name="T9" fmla="*/ 140 h 424"/>
                <a:gd name="T10" fmla="*/ 248 w 362"/>
                <a:gd name="T11" fmla="*/ 134 h 424"/>
                <a:gd name="T12" fmla="*/ 207 w 362"/>
                <a:gd name="T13" fmla="*/ 153 h 424"/>
                <a:gd name="T14" fmla="*/ 203 w 362"/>
                <a:gd name="T15" fmla="*/ 86 h 424"/>
                <a:gd name="T16" fmla="*/ 172 w 362"/>
                <a:gd name="T17" fmla="*/ 45 h 424"/>
                <a:gd name="T18" fmla="*/ 151 w 362"/>
                <a:gd name="T19" fmla="*/ 14 h 424"/>
                <a:gd name="T20" fmla="*/ 146 w 362"/>
                <a:gd name="T21" fmla="*/ 13 h 424"/>
                <a:gd name="T22" fmla="*/ 151 w 362"/>
                <a:gd name="T23" fmla="*/ 0 h 424"/>
                <a:gd name="T24" fmla="*/ 137 w 362"/>
                <a:gd name="T25" fmla="*/ 8 h 424"/>
                <a:gd name="T26" fmla="*/ 131 w 362"/>
                <a:gd name="T27" fmla="*/ 32 h 424"/>
                <a:gd name="T28" fmla="*/ 136 w 362"/>
                <a:gd name="T29" fmla="*/ 60 h 424"/>
                <a:gd name="T30" fmla="*/ 135 w 362"/>
                <a:gd name="T31" fmla="*/ 78 h 424"/>
                <a:gd name="T32" fmla="*/ 129 w 362"/>
                <a:gd name="T33" fmla="*/ 90 h 424"/>
                <a:gd name="T34" fmla="*/ 121 w 362"/>
                <a:gd name="T35" fmla="*/ 98 h 424"/>
                <a:gd name="T36" fmla="*/ 121 w 362"/>
                <a:gd name="T37" fmla="*/ 107 h 424"/>
                <a:gd name="T38" fmla="*/ 137 w 362"/>
                <a:gd name="T39" fmla="*/ 130 h 424"/>
                <a:gd name="T40" fmla="*/ 131 w 362"/>
                <a:gd name="T41" fmla="*/ 154 h 424"/>
                <a:gd name="T42" fmla="*/ 142 w 362"/>
                <a:gd name="T43" fmla="*/ 169 h 424"/>
                <a:gd name="T44" fmla="*/ 129 w 362"/>
                <a:gd name="T45" fmla="*/ 189 h 424"/>
                <a:gd name="T46" fmla="*/ 106 w 362"/>
                <a:gd name="T47" fmla="*/ 174 h 424"/>
                <a:gd name="T48" fmla="*/ 101 w 362"/>
                <a:gd name="T49" fmla="*/ 187 h 424"/>
                <a:gd name="T50" fmla="*/ 88 w 362"/>
                <a:gd name="T51" fmla="*/ 209 h 424"/>
                <a:gd name="T52" fmla="*/ 79 w 362"/>
                <a:gd name="T53" fmla="*/ 225 h 424"/>
                <a:gd name="T54" fmla="*/ 66 w 362"/>
                <a:gd name="T55" fmla="*/ 228 h 424"/>
                <a:gd name="T56" fmla="*/ 32 w 362"/>
                <a:gd name="T57" fmla="*/ 233 h 424"/>
                <a:gd name="T58" fmla="*/ 21 w 362"/>
                <a:gd name="T59" fmla="*/ 290 h 424"/>
                <a:gd name="T60" fmla="*/ 20 w 362"/>
                <a:gd name="T61" fmla="*/ 311 h 424"/>
                <a:gd name="T62" fmla="*/ 19 w 362"/>
                <a:gd name="T63" fmla="*/ 332 h 424"/>
                <a:gd name="T64" fmla="*/ 3 w 362"/>
                <a:gd name="T65" fmla="*/ 350 h 424"/>
                <a:gd name="T66" fmla="*/ 24 w 362"/>
                <a:gd name="T67" fmla="*/ 363 h 424"/>
                <a:gd name="T68" fmla="*/ 56 w 362"/>
                <a:gd name="T69" fmla="*/ 379 h 424"/>
                <a:gd name="T70" fmla="*/ 66 w 362"/>
                <a:gd name="T71" fmla="*/ 378 h 424"/>
                <a:gd name="T72" fmla="*/ 92 w 362"/>
                <a:gd name="T73" fmla="*/ 376 h 424"/>
                <a:gd name="T74" fmla="*/ 118 w 362"/>
                <a:gd name="T75" fmla="*/ 391 h 424"/>
                <a:gd name="T76" fmla="*/ 135 w 362"/>
                <a:gd name="T77" fmla="*/ 394 h 424"/>
                <a:gd name="T78" fmla="*/ 153 w 362"/>
                <a:gd name="T79" fmla="*/ 413 h 424"/>
                <a:gd name="T80" fmla="*/ 168 w 362"/>
                <a:gd name="T81" fmla="*/ 422 h 424"/>
                <a:gd name="T82" fmla="*/ 178 w 362"/>
                <a:gd name="T83" fmla="*/ 417 h 424"/>
                <a:gd name="T84" fmla="*/ 183 w 362"/>
                <a:gd name="T85" fmla="*/ 393 h 424"/>
                <a:gd name="T86" fmla="*/ 210 w 362"/>
                <a:gd name="T87" fmla="*/ 348 h 424"/>
                <a:gd name="T88" fmla="*/ 217 w 362"/>
                <a:gd name="T89" fmla="*/ 331 h 424"/>
                <a:gd name="T90" fmla="*/ 228 w 362"/>
                <a:gd name="T91" fmla="*/ 295 h 424"/>
                <a:gd name="T92" fmla="*/ 220 w 362"/>
                <a:gd name="T93" fmla="*/ 267 h 424"/>
                <a:gd name="T94" fmla="*/ 224 w 362"/>
                <a:gd name="T95" fmla="*/ 228 h 424"/>
                <a:gd name="T96" fmla="*/ 240 w 362"/>
                <a:gd name="T97" fmla="*/ 213 h 424"/>
                <a:gd name="T98" fmla="*/ 253 w 362"/>
                <a:gd name="T99" fmla="*/ 211 h 424"/>
                <a:gd name="T100" fmla="*/ 265 w 362"/>
                <a:gd name="T101" fmla="*/ 205 h 424"/>
                <a:gd name="T102" fmla="*/ 281 w 362"/>
                <a:gd name="T103" fmla="*/ 204 h 424"/>
                <a:gd name="T104" fmla="*/ 296 w 362"/>
                <a:gd name="T105" fmla="*/ 206 h 424"/>
                <a:gd name="T106" fmla="*/ 314 w 362"/>
                <a:gd name="T107" fmla="*/ 187 h 424"/>
                <a:gd name="T108" fmla="*/ 333 w 362"/>
                <a:gd name="T109" fmla="*/ 181 h 424"/>
                <a:gd name="T110" fmla="*/ 353 w 362"/>
                <a:gd name="T111" fmla="*/ 172 h 424"/>
                <a:gd name="T112" fmla="*/ 338 w 362"/>
                <a:gd name="T113" fmla="*/ 130 h 424"/>
                <a:gd name="T114" fmla="*/ 362 w 362"/>
                <a:gd name="T115" fmla="*/ 12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424">
                  <a:moveTo>
                    <a:pt x="356" y="117"/>
                  </a:moveTo>
                  <a:cubicBezTo>
                    <a:pt x="351" y="114"/>
                    <a:pt x="346" y="110"/>
                    <a:pt x="345" y="106"/>
                  </a:cubicBezTo>
                  <a:cubicBezTo>
                    <a:pt x="344" y="104"/>
                    <a:pt x="343" y="102"/>
                    <a:pt x="343" y="100"/>
                  </a:cubicBezTo>
                  <a:cubicBezTo>
                    <a:pt x="342" y="97"/>
                    <a:pt x="342" y="94"/>
                    <a:pt x="339" y="92"/>
                  </a:cubicBezTo>
                  <a:lnTo>
                    <a:pt x="333" y="92"/>
                  </a:lnTo>
                  <a:cubicBezTo>
                    <a:pt x="333" y="94"/>
                    <a:pt x="332" y="95"/>
                    <a:pt x="331" y="96"/>
                  </a:cubicBezTo>
                  <a:cubicBezTo>
                    <a:pt x="331" y="98"/>
                    <a:pt x="329" y="99"/>
                    <a:pt x="325" y="99"/>
                  </a:cubicBezTo>
                  <a:cubicBezTo>
                    <a:pt x="324" y="99"/>
                    <a:pt x="322" y="99"/>
                    <a:pt x="321" y="98"/>
                  </a:cubicBezTo>
                  <a:cubicBezTo>
                    <a:pt x="315" y="97"/>
                    <a:pt x="312" y="92"/>
                    <a:pt x="310" y="87"/>
                  </a:cubicBezTo>
                  <a:cubicBezTo>
                    <a:pt x="308" y="84"/>
                    <a:pt x="306" y="80"/>
                    <a:pt x="302" y="78"/>
                  </a:cubicBezTo>
                  <a:cubicBezTo>
                    <a:pt x="301" y="78"/>
                    <a:pt x="300" y="78"/>
                    <a:pt x="298" y="78"/>
                  </a:cubicBezTo>
                  <a:cubicBezTo>
                    <a:pt x="288" y="78"/>
                    <a:pt x="283" y="80"/>
                    <a:pt x="281" y="83"/>
                  </a:cubicBezTo>
                  <a:cubicBezTo>
                    <a:pt x="279" y="86"/>
                    <a:pt x="279" y="90"/>
                    <a:pt x="278" y="95"/>
                  </a:cubicBezTo>
                  <a:cubicBezTo>
                    <a:pt x="278" y="99"/>
                    <a:pt x="277" y="104"/>
                    <a:pt x="275" y="110"/>
                  </a:cubicBezTo>
                  <a:cubicBezTo>
                    <a:pt x="274" y="115"/>
                    <a:pt x="272" y="118"/>
                    <a:pt x="269" y="122"/>
                  </a:cubicBezTo>
                  <a:cubicBezTo>
                    <a:pt x="268" y="123"/>
                    <a:pt x="267" y="125"/>
                    <a:pt x="266" y="126"/>
                  </a:cubicBezTo>
                  <a:cubicBezTo>
                    <a:pt x="266" y="127"/>
                    <a:pt x="265" y="127"/>
                    <a:pt x="265" y="128"/>
                  </a:cubicBezTo>
                  <a:cubicBezTo>
                    <a:pt x="263" y="131"/>
                    <a:pt x="261" y="134"/>
                    <a:pt x="261" y="138"/>
                  </a:cubicBezTo>
                  <a:lnTo>
                    <a:pt x="260" y="140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8" y="140"/>
                  </a:lnTo>
                  <a:cubicBezTo>
                    <a:pt x="257" y="140"/>
                    <a:pt x="257" y="140"/>
                    <a:pt x="256" y="139"/>
                  </a:cubicBezTo>
                  <a:cubicBezTo>
                    <a:pt x="252" y="138"/>
                    <a:pt x="250" y="136"/>
                    <a:pt x="248" y="134"/>
                  </a:cubicBezTo>
                  <a:cubicBezTo>
                    <a:pt x="248" y="133"/>
                    <a:pt x="247" y="132"/>
                    <a:pt x="247" y="131"/>
                  </a:cubicBezTo>
                  <a:cubicBezTo>
                    <a:pt x="240" y="132"/>
                    <a:pt x="236" y="137"/>
                    <a:pt x="231" y="142"/>
                  </a:cubicBezTo>
                  <a:cubicBezTo>
                    <a:pt x="226" y="148"/>
                    <a:pt x="221" y="154"/>
                    <a:pt x="212" y="154"/>
                  </a:cubicBezTo>
                  <a:cubicBezTo>
                    <a:pt x="210" y="154"/>
                    <a:pt x="209" y="154"/>
                    <a:pt x="207" y="153"/>
                  </a:cubicBezTo>
                  <a:cubicBezTo>
                    <a:pt x="199" y="152"/>
                    <a:pt x="199" y="144"/>
                    <a:pt x="199" y="139"/>
                  </a:cubicBezTo>
                  <a:lnTo>
                    <a:pt x="199" y="102"/>
                  </a:lnTo>
                  <a:cubicBezTo>
                    <a:pt x="199" y="98"/>
                    <a:pt x="200" y="94"/>
                    <a:pt x="202" y="91"/>
                  </a:cubicBezTo>
                  <a:cubicBezTo>
                    <a:pt x="202" y="89"/>
                    <a:pt x="203" y="88"/>
                    <a:pt x="203" y="86"/>
                  </a:cubicBezTo>
                  <a:cubicBezTo>
                    <a:pt x="194" y="81"/>
                    <a:pt x="184" y="75"/>
                    <a:pt x="184" y="62"/>
                  </a:cubicBezTo>
                  <a:lnTo>
                    <a:pt x="184" y="53"/>
                  </a:lnTo>
                  <a:cubicBezTo>
                    <a:pt x="184" y="51"/>
                    <a:pt x="182" y="50"/>
                    <a:pt x="179" y="49"/>
                  </a:cubicBezTo>
                  <a:cubicBezTo>
                    <a:pt x="176" y="48"/>
                    <a:pt x="174" y="47"/>
                    <a:pt x="172" y="45"/>
                  </a:cubicBezTo>
                  <a:cubicBezTo>
                    <a:pt x="170" y="41"/>
                    <a:pt x="170" y="38"/>
                    <a:pt x="169" y="34"/>
                  </a:cubicBezTo>
                  <a:cubicBezTo>
                    <a:pt x="169" y="31"/>
                    <a:pt x="168" y="29"/>
                    <a:pt x="167" y="26"/>
                  </a:cubicBezTo>
                  <a:cubicBezTo>
                    <a:pt x="165" y="20"/>
                    <a:pt x="162" y="17"/>
                    <a:pt x="157" y="16"/>
                  </a:cubicBezTo>
                  <a:cubicBezTo>
                    <a:pt x="155" y="15"/>
                    <a:pt x="153" y="15"/>
                    <a:pt x="151" y="14"/>
                  </a:cubicBezTo>
                  <a:lnTo>
                    <a:pt x="150" y="14"/>
                  </a:lnTo>
                  <a:lnTo>
                    <a:pt x="150" y="14"/>
                  </a:lnTo>
                  <a:cubicBezTo>
                    <a:pt x="149" y="14"/>
                    <a:pt x="149" y="14"/>
                    <a:pt x="149" y="14"/>
                  </a:cubicBezTo>
                  <a:lnTo>
                    <a:pt x="146" y="13"/>
                  </a:lnTo>
                  <a:lnTo>
                    <a:pt x="147" y="11"/>
                  </a:lnTo>
                  <a:cubicBezTo>
                    <a:pt x="147" y="9"/>
                    <a:pt x="148" y="7"/>
                    <a:pt x="149" y="6"/>
                  </a:cubicBezTo>
                  <a:cubicBezTo>
                    <a:pt x="150" y="5"/>
                    <a:pt x="151" y="4"/>
                    <a:pt x="151" y="2"/>
                  </a:cubicBezTo>
                  <a:cubicBezTo>
                    <a:pt x="151" y="1"/>
                    <a:pt x="151" y="1"/>
                    <a:pt x="151" y="0"/>
                  </a:cubicBezTo>
                  <a:cubicBezTo>
                    <a:pt x="151" y="0"/>
                    <a:pt x="150" y="0"/>
                    <a:pt x="150" y="0"/>
                  </a:cubicBezTo>
                  <a:lnTo>
                    <a:pt x="149" y="0"/>
                  </a:lnTo>
                  <a:cubicBezTo>
                    <a:pt x="148" y="0"/>
                    <a:pt x="148" y="0"/>
                    <a:pt x="147" y="0"/>
                  </a:cubicBezTo>
                  <a:cubicBezTo>
                    <a:pt x="146" y="4"/>
                    <a:pt x="141" y="6"/>
                    <a:pt x="137" y="8"/>
                  </a:cubicBezTo>
                  <a:cubicBezTo>
                    <a:pt x="131" y="10"/>
                    <a:pt x="128" y="11"/>
                    <a:pt x="128" y="15"/>
                  </a:cubicBezTo>
                  <a:cubicBezTo>
                    <a:pt x="128" y="19"/>
                    <a:pt x="129" y="20"/>
                    <a:pt x="131" y="22"/>
                  </a:cubicBezTo>
                  <a:cubicBezTo>
                    <a:pt x="132" y="23"/>
                    <a:pt x="133" y="25"/>
                    <a:pt x="133" y="27"/>
                  </a:cubicBezTo>
                  <a:cubicBezTo>
                    <a:pt x="133" y="29"/>
                    <a:pt x="132" y="31"/>
                    <a:pt x="131" y="32"/>
                  </a:cubicBezTo>
                  <a:cubicBezTo>
                    <a:pt x="129" y="34"/>
                    <a:pt x="128" y="35"/>
                    <a:pt x="128" y="37"/>
                  </a:cubicBezTo>
                  <a:cubicBezTo>
                    <a:pt x="128" y="41"/>
                    <a:pt x="130" y="42"/>
                    <a:pt x="133" y="44"/>
                  </a:cubicBezTo>
                  <a:cubicBezTo>
                    <a:pt x="135" y="46"/>
                    <a:pt x="139" y="49"/>
                    <a:pt x="139" y="54"/>
                  </a:cubicBezTo>
                  <a:cubicBezTo>
                    <a:pt x="139" y="56"/>
                    <a:pt x="137" y="58"/>
                    <a:pt x="136" y="60"/>
                  </a:cubicBezTo>
                  <a:cubicBezTo>
                    <a:pt x="136" y="60"/>
                    <a:pt x="135" y="61"/>
                    <a:pt x="135" y="62"/>
                  </a:cubicBezTo>
                  <a:cubicBezTo>
                    <a:pt x="135" y="63"/>
                    <a:pt x="136" y="64"/>
                    <a:pt x="137" y="65"/>
                  </a:cubicBezTo>
                  <a:cubicBezTo>
                    <a:pt x="137" y="66"/>
                    <a:pt x="139" y="67"/>
                    <a:pt x="139" y="69"/>
                  </a:cubicBezTo>
                  <a:cubicBezTo>
                    <a:pt x="139" y="73"/>
                    <a:pt x="137" y="76"/>
                    <a:pt x="135" y="78"/>
                  </a:cubicBezTo>
                  <a:cubicBezTo>
                    <a:pt x="134" y="80"/>
                    <a:pt x="133" y="81"/>
                    <a:pt x="133" y="83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89"/>
                    <a:pt x="130" y="89"/>
                    <a:pt x="130" y="90"/>
                  </a:cubicBezTo>
                  <a:lnTo>
                    <a:pt x="129" y="90"/>
                  </a:lnTo>
                  <a:lnTo>
                    <a:pt x="129" y="90"/>
                  </a:lnTo>
                  <a:cubicBezTo>
                    <a:pt x="127" y="92"/>
                    <a:pt x="126" y="93"/>
                    <a:pt x="125" y="94"/>
                  </a:cubicBezTo>
                  <a:cubicBezTo>
                    <a:pt x="124" y="96"/>
                    <a:pt x="123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24" y="98"/>
                  </a:lnTo>
                  <a:lnTo>
                    <a:pt x="124" y="101"/>
                  </a:lnTo>
                  <a:cubicBezTo>
                    <a:pt x="123" y="104"/>
                    <a:pt x="122" y="106"/>
                    <a:pt x="121" y="107"/>
                  </a:cubicBezTo>
                  <a:cubicBezTo>
                    <a:pt x="120" y="109"/>
                    <a:pt x="120" y="111"/>
                    <a:pt x="120" y="115"/>
                  </a:cubicBezTo>
                  <a:cubicBezTo>
                    <a:pt x="120" y="122"/>
                    <a:pt x="121" y="127"/>
                    <a:pt x="122" y="129"/>
                  </a:cubicBezTo>
                  <a:lnTo>
                    <a:pt x="136" y="129"/>
                  </a:lnTo>
                  <a:lnTo>
                    <a:pt x="137" y="130"/>
                  </a:lnTo>
                  <a:cubicBezTo>
                    <a:pt x="137" y="131"/>
                    <a:pt x="137" y="132"/>
                    <a:pt x="138" y="132"/>
                  </a:cubicBezTo>
                  <a:cubicBezTo>
                    <a:pt x="139" y="134"/>
                    <a:pt x="140" y="137"/>
                    <a:pt x="140" y="140"/>
                  </a:cubicBezTo>
                  <a:cubicBezTo>
                    <a:pt x="140" y="144"/>
                    <a:pt x="137" y="146"/>
                    <a:pt x="135" y="148"/>
                  </a:cubicBezTo>
                  <a:cubicBezTo>
                    <a:pt x="133" y="150"/>
                    <a:pt x="131" y="151"/>
                    <a:pt x="131" y="154"/>
                  </a:cubicBezTo>
                  <a:cubicBezTo>
                    <a:pt x="132" y="155"/>
                    <a:pt x="134" y="156"/>
                    <a:pt x="135" y="157"/>
                  </a:cubicBezTo>
                  <a:cubicBezTo>
                    <a:pt x="137" y="159"/>
                    <a:pt x="141" y="161"/>
                    <a:pt x="142" y="164"/>
                  </a:cubicBezTo>
                  <a:lnTo>
                    <a:pt x="142" y="165"/>
                  </a:lnTo>
                  <a:lnTo>
                    <a:pt x="142" y="169"/>
                  </a:lnTo>
                  <a:cubicBezTo>
                    <a:pt x="142" y="171"/>
                    <a:pt x="141" y="172"/>
                    <a:pt x="140" y="173"/>
                  </a:cubicBezTo>
                  <a:cubicBezTo>
                    <a:pt x="139" y="174"/>
                    <a:pt x="139" y="175"/>
                    <a:pt x="139" y="176"/>
                  </a:cubicBezTo>
                  <a:lnTo>
                    <a:pt x="139" y="182"/>
                  </a:lnTo>
                  <a:cubicBezTo>
                    <a:pt x="139" y="185"/>
                    <a:pt x="136" y="189"/>
                    <a:pt x="129" y="189"/>
                  </a:cubicBezTo>
                  <a:cubicBezTo>
                    <a:pt x="126" y="189"/>
                    <a:pt x="114" y="182"/>
                    <a:pt x="109" y="180"/>
                  </a:cubicBezTo>
                  <a:lnTo>
                    <a:pt x="109" y="179"/>
                  </a:lnTo>
                  <a:cubicBezTo>
                    <a:pt x="108" y="178"/>
                    <a:pt x="107" y="176"/>
                    <a:pt x="107" y="175"/>
                  </a:cubicBezTo>
                  <a:cubicBezTo>
                    <a:pt x="107" y="175"/>
                    <a:pt x="106" y="174"/>
                    <a:pt x="106" y="174"/>
                  </a:cubicBezTo>
                  <a:cubicBezTo>
                    <a:pt x="102" y="174"/>
                    <a:pt x="98" y="176"/>
                    <a:pt x="98" y="180"/>
                  </a:cubicBezTo>
                  <a:lnTo>
                    <a:pt x="98" y="182"/>
                  </a:lnTo>
                  <a:cubicBezTo>
                    <a:pt x="98" y="182"/>
                    <a:pt x="99" y="183"/>
                    <a:pt x="99" y="183"/>
                  </a:cubicBezTo>
                  <a:cubicBezTo>
                    <a:pt x="100" y="183"/>
                    <a:pt x="101" y="184"/>
                    <a:pt x="101" y="187"/>
                  </a:cubicBezTo>
                  <a:cubicBezTo>
                    <a:pt x="101" y="192"/>
                    <a:pt x="97" y="196"/>
                    <a:pt x="94" y="199"/>
                  </a:cubicBezTo>
                  <a:cubicBezTo>
                    <a:pt x="92" y="200"/>
                    <a:pt x="91" y="202"/>
                    <a:pt x="90" y="203"/>
                  </a:cubicBezTo>
                  <a:cubicBezTo>
                    <a:pt x="89" y="204"/>
                    <a:pt x="89" y="204"/>
                    <a:pt x="88" y="206"/>
                  </a:cubicBezTo>
                  <a:cubicBezTo>
                    <a:pt x="88" y="207"/>
                    <a:pt x="88" y="208"/>
                    <a:pt x="88" y="209"/>
                  </a:cubicBezTo>
                  <a:cubicBezTo>
                    <a:pt x="88" y="210"/>
                    <a:pt x="86" y="212"/>
                    <a:pt x="84" y="212"/>
                  </a:cubicBezTo>
                  <a:cubicBezTo>
                    <a:pt x="84" y="212"/>
                    <a:pt x="83" y="212"/>
                    <a:pt x="83" y="212"/>
                  </a:cubicBezTo>
                  <a:cubicBezTo>
                    <a:pt x="83" y="212"/>
                    <a:pt x="82" y="212"/>
                    <a:pt x="82" y="212"/>
                  </a:cubicBezTo>
                  <a:cubicBezTo>
                    <a:pt x="81" y="214"/>
                    <a:pt x="79" y="222"/>
                    <a:pt x="79" y="225"/>
                  </a:cubicBezTo>
                  <a:cubicBezTo>
                    <a:pt x="79" y="226"/>
                    <a:pt x="80" y="228"/>
                    <a:pt x="80" y="230"/>
                  </a:cubicBezTo>
                  <a:cubicBezTo>
                    <a:pt x="81" y="233"/>
                    <a:pt x="81" y="236"/>
                    <a:pt x="80" y="238"/>
                  </a:cubicBezTo>
                  <a:cubicBezTo>
                    <a:pt x="79" y="238"/>
                    <a:pt x="78" y="239"/>
                    <a:pt x="77" y="239"/>
                  </a:cubicBezTo>
                  <a:cubicBezTo>
                    <a:pt x="70" y="239"/>
                    <a:pt x="68" y="233"/>
                    <a:pt x="66" y="228"/>
                  </a:cubicBezTo>
                  <a:cubicBezTo>
                    <a:pt x="64" y="222"/>
                    <a:pt x="63" y="220"/>
                    <a:pt x="60" y="220"/>
                  </a:cubicBezTo>
                  <a:cubicBezTo>
                    <a:pt x="58" y="220"/>
                    <a:pt x="57" y="222"/>
                    <a:pt x="55" y="225"/>
                  </a:cubicBezTo>
                  <a:cubicBezTo>
                    <a:pt x="52" y="228"/>
                    <a:pt x="49" y="233"/>
                    <a:pt x="43" y="233"/>
                  </a:cubicBezTo>
                  <a:lnTo>
                    <a:pt x="32" y="233"/>
                  </a:lnTo>
                  <a:cubicBezTo>
                    <a:pt x="27" y="233"/>
                    <a:pt x="24" y="244"/>
                    <a:pt x="24" y="254"/>
                  </a:cubicBezTo>
                  <a:cubicBezTo>
                    <a:pt x="24" y="257"/>
                    <a:pt x="25" y="259"/>
                    <a:pt x="27" y="261"/>
                  </a:cubicBezTo>
                  <a:cubicBezTo>
                    <a:pt x="29" y="264"/>
                    <a:pt x="32" y="267"/>
                    <a:pt x="32" y="272"/>
                  </a:cubicBezTo>
                  <a:cubicBezTo>
                    <a:pt x="32" y="279"/>
                    <a:pt x="28" y="287"/>
                    <a:pt x="21" y="290"/>
                  </a:cubicBezTo>
                  <a:cubicBezTo>
                    <a:pt x="20" y="292"/>
                    <a:pt x="19" y="294"/>
                    <a:pt x="18" y="296"/>
                  </a:cubicBezTo>
                  <a:cubicBezTo>
                    <a:pt x="17" y="298"/>
                    <a:pt x="16" y="300"/>
                    <a:pt x="16" y="300"/>
                  </a:cubicBezTo>
                  <a:cubicBezTo>
                    <a:pt x="16" y="302"/>
                    <a:pt x="17" y="303"/>
                    <a:pt x="18" y="305"/>
                  </a:cubicBezTo>
                  <a:cubicBezTo>
                    <a:pt x="18" y="306"/>
                    <a:pt x="20" y="309"/>
                    <a:pt x="20" y="311"/>
                  </a:cubicBezTo>
                  <a:cubicBezTo>
                    <a:pt x="20" y="315"/>
                    <a:pt x="18" y="317"/>
                    <a:pt x="18" y="319"/>
                  </a:cubicBezTo>
                  <a:cubicBezTo>
                    <a:pt x="17" y="321"/>
                    <a:pt x="16" y="322"/>
                    <a:pt x="16" y="323"/>
                  </a:cubicBezTo>
                  <a:cubicBezTo>
                    <a:pt x="16" y="324"/>
                    <a:pt x="17" y="325"/>
                    <a:pt x="17" y="327"/>
                  </a:cubicBezTo>
                  <a:cubicBezTo>
                    <a:pt x="18" y="328"/>
                    <a:pt x="19" y="330"/>
                    <a:pt x="19" y="332"/>
                  </a:cubicBezTo>
                  <a:cubicBezTo>
                    <a:pt x="19" y="341"/>
                    <a:pt x="13" y="341"/>
                    <a:pt x="7" y="341"/>
                  </a:cubicBezTo>
                  <a:cubicBezTo>
                    <a:pt x="6" y="342"/>
                    <a:pt x="1" y="346"/>
                    <a:pt x="0" y="348"/>
                  </a:cubicBezTo>
                  <a:cubicBezTo>
                    <a:pt x="0" y="348"/>
                    <a:pt x="1" y="349"/>
                    <a:pt x="2" y="349"/>
                  </a:cubicBezTo>
                  <a:cubicBezTo>
                    <a:pt x="2" y="349"/>
                    <a:pt x="3" y="350"/>
                    <a:pt x="3" y="350"/>
                  </a:cubicBezTo>
                  <a:cubicBezTo>
                    <a:pt x="5" y="351"/>
                    <a:pt x="7" y="354"/>
                    <a:pt x="9" y="357"/>
                  </a:cubicBezTo>
                  <a:cubicBezTo>
                    <a:pt x="12" y="361"/>
                    <a:pt x="15" y="365"/>
                    <a:pt x="17" y="365"/>
                  </a:cubicBezTo>
                  <a:cubicBezTo>
                    <a:pt x="18" y="365"/>
                    <a:pt x="19" y="365"/>
                    <a:pt x="19" y="364"/>
                  </a:cubicBezTo>
                  <a:cubicBezTo>
                    <a:pt x="20" y="364"/>
                    <a:pt x="22" y="363"/>
                    <a:pt x="24" y="363"/>
                  </a:cubicBezTo>
                  <a:cubicBezTo>
                    <a:pt x="29" y="363"/>
                    <a:pt x="31" y="366"/>
                    <a:pt x="33" y="368"/>
                  </a:cubicBezTo>
                  <a:cubicBezTo>
                    <a:pt x="33" y="369"/>
                    <a:pt x="34" y="370"/>
                    <a:pt x="35" y="370"/>
                  </a:cubicBezTo>
                  <a:cubicBezTo>
                    <a:pt x="37" y="371"/>
                    <a:pt x="38" y="372"/>
                    <a:pt x="40" y="373"/>
                  </a:cubicBezTo>
                  <a:cubicBezTo>
                    <a:pt x="45" y="376"/>
                    <a:pt x="49" y="379"/>
                    <a:pt x="56" y="379"/>
                  </a:cubicBezTo>
                  <a:cubicBezTo>
                    <a:pt x="58" y="379"/>
                    <a:pt x="59" y="379"/>
                    <a:pt x="60" y="378"/>
                  </a:cubicBezTo>
                  <a:cubicBezTo>
                    <a:pt x="61" y="378"/>
                    <a:pt x="62" y="377"/>
                    <a:pt x="63" y="377"/>
                  </a:cubicBezTo>
                  <a:lnTo>
                    <a:pt x="65" y="377"/>
                  </a:lnTo>
                  <a:lnTo>
                    <a:pt x="66" y="378"/>
                  </a:lnTo>
                  <a:cubicBezTo>
                    <a:pt x="67" y="380"/>
                    <a:pt x="69" y="381"/>
                    <a:pt x="71" y="381"/>
                  </a:cubicBezTo>
                  <a:cubicBezTo>
                    <a:pt x="72" y="380"/>
                    <a:pt x="73" y="378"/>
                    <a:pt x="73" y="377"/>
                  </a:cubicBezTo>
                  <a:cubicBezTo>
                    <a:pt x="76" y="372"/>
                    <a:pt x="79" y="367"/>
                    <a:pt x="85" y="367"/>
                  </a:cubicBezTo>
                  <a:cubicBezTo>
                    <a:pt x="91" y="367"/>
                    <a:pt x="92" y="372"/>
                    <a:pt x="92" y="376"/>
                  </a:cubicBezTo>
                  <a:cubicBezTo>
                    <a:pt x="93" y="377"/>
                    <a:pt x="93" y="379"/>
                    <a:pt x="94" y="380"/>
                  </a:cubicBezTo>
                  <a:cubicBezTo>
                    <a:pt x="96" y="383"/>
                    <a:pt x="99" y="383"/>
                    <a:pt x="103" y="384"/>
                  </a:cubicBezTo>
                  <a:cubicBezTo>
                    <a:pt x="105" y="384"/>
                    <a:pt x="107" y="385"/>
                    <a:pt x="109" y="386"/>
                  </a:cubicBezTo>
                  <a:cubicBezTo>
                    <a:pt x="113" y="387"/>
                    <a:pt x="116" y="389"/>
                    <a:pt x="118" y="391"/>
                  </a:cubicBezTo>
                  <a:cubicBezTo>
                    <a:pt x="121" y="393"/>
                    <a:pt x="123" y="395"/>
                    <a:pt x="128" y="395"/>
                  </a:cubicBezTo>
                  <a:cubicBezTo>
                    <a:pt x="128" y="395"/>
                    <a:pt x="129" y="395"/>
                    <a:pt x="130" y="395"/>
                  </a:cubicBezTo>
                  <a:cubicBezTo>
                    <a:pt x="131" y="396"/>
                    <a:pt x="132" y="396"/>
                    <a:pt x="133" y="395"/>
                  </a:cubicBezTo>
                  <a:lnTo>
                    <a:pt x="135" y="394"/>
                  </a:lnTo>
                  <a:lnTo>
                    <a:pt x="136" y="396"/>
                  </a:lnTo>
                  <a:cubicBezTo>
                    <a:pt x="138" y="399"/>
                    <a:pt x="140" y="401"/>
                    <a:pt x="143" y="402"/>
                  </a:cubicBezTo>
                  <a:cubicBezTo>
                    <a:pt x="146" y="404"/>
                    <a:pt x="149" y="406"/>
                    <a:pt x="152" y="410"/>
                  </a:cubicBezTo>
                  <a:cubicBezTo>
                    <a:pt x="152" y="411"/>
                    <a:pt x="152" y="412"/>
                    <a:pt x="153" y="413"/>
                  </a:cubicBezTo>
                  <a:cubicBezTo>
                    <a:pt x="154" y="416"/>
                    <a:pt x="154" y="416"/>
                    <a:pt x="156" y="416"/>
                  </a:cubicBezTo>
                  <a:cubicBezTo>
                    <a:pt x="157" y="416"/>
                    <a:pt x="158" y="416"/>
                    <a:pt x="159" y="416"/>
                  </a:cubicBezTo>
                  <a:cubicBezTo>
                    <a:pt x="160" y="416"/>
                    <a:pt x="161" y="416"/>
                    <a:pt x="161" y="416"/>
                  </a:cubicBezTo>
                  <a:cubicBezTo>
                    <a:pt x="165" y="416"/>
                    <a:pt x="166" y="418"/>
                    <a:pt x="168" y="422"/>
                  </a:cubicBezTo>
                  <a:cubicBezTo>
                    <a:pt x="169" y="422"/>
                    <a:pt x="169" y="423"/>
                    <a:pt x="169" y="424"/>
                  </a:cubicBezTo>
                  <a:cubicBezTo>
                    <a:pt x="171" y="422"/>
                    <a:pt x="173" y="421"/>
                    <a:pt x="175" y="420"/>
                  </a:cubicBezTo>
                  <a:cubicBezTo>
                    <a:pt x="176" y="419"/>
                    <a:pt x="177" y="419"/>
                    <a:pt x="178" y="418"/>
                  </a:cubicBezTo>
                  <a:cubicBezTo>
                    <a:pt x="178" y="418"/>
                    <a:pt x="178" y="417"/>
                    <a:pt x="178" y="417"/>
                  </a:cubicBezTo>
                  <a:cubicBezTo>
                    <a:pt x="176" y="417"/>
                    <a:pt x="174" y="417"/>
                    <a:pt x="172" y="417"/>
                  </a:cubicBezTo>
                  <a:cubicBezTo>
                    <a:pt x="168" y="417"/>
                    <a:pt x="160" y="417"/>
                    <a:pt x="160" y="411"/>
                  </a:cubicBezTo>
                  <a:cubicBezTo>
                    <a:pt x="160" y="408"/>
                    <a:pt x="165" y="404"/>
                    <a:pt x="180" y="395"/>
                  </a:cubicBezTo>
                  <a:cubicBezTo>
                    <a:pt x="182" y="394"/>
                    <a:pt x="183" y="393"/>
                    <a:pt x="183" y="393"/>
                  </a:cubicBezTo>
                  <a:cubicBezTo>
                    <a:pt x="187" y="389"/>
                    <a:pt x="190" y="384"/>
                    <a:pt x="193" y="379"/>
                  </a:cubicBezTo>
                  <a:cubicBezTo>
                    <a:pt x="195" y="376"/>
                    <a:pt x="197" y="373"/>
                    <a:pt x="199" y="369"/>
                  </a:cubicBezTo>
                  <a:cubicBezTo>
                    <a:pt x="202" y="365"/>
                    <a:pt x="204" y="362"/>
                    <a:pt x="206" y="357"/>
                  </a:cubicBezTo>
                  <a:cubicBezTo>
                    <a:pt x="207" y="355"/>
                    <a:pt x="208" y="352"/>
                    <a:pt x="210" y="348"/>
                  </a:cubicBezTo>
                  <a:cubicBezTo>
                    <a:pt x="211" y="346"/>
                    <a:pt x="212" y="345"/>
                    <a:pt x="214" y="344"/>
                  </a:cubicBezTo>
                  <a:cubicBezTo>
                    <a:pt x="215" y="343"/>
                    <a:pt x="215" y="342"/>
                    <a:pt x="215" y="342"/>
                  </a:cubicBezTo>
                  <a:cubicBezTo>
                    <a:pt x="216" y="340"/>
                    <a:pt x="216" y="339"/>
                    <a:pt x="216" y="338"/>
                  </a:cubicBezTo>
                  <a:cubicBezTo>
                    <a:pt x="216" y="336"/>
                    <a:pt x="215" y="334"/>
                    <a:pt x="217" y="331"/>
                  </a:cubicBezTo>
                  <a:cubicBezTo>
                    <a:pt x="218" y="329"/>
                    <a:pt x="220" y="327"/>
                    <a:pt x="221" y="326"/>
                  </a:cubicBezTo>
                  <a:cubicBezTo>
                    <a:pt x="223" y="323"/>
                    <a:pt x="225" y="320"/>
                    <a:pt x="228" y="316"/>
                  </a:cubicBezTo>
                  <a:lnTo>
                    <a:pt x="228" y="296"/>
                  </a:lnTo>
                  <a:lnTo>
                    <a:pt x="228" y="295"/>
                  </a:lnTo>
                  <a:cubicBezTo>
                    <a:pt x="228" y="295"/>
                    <a:pt x="229" y="295"/>
                    <a:pt x="229" y="292"/>
                  </a:cubicBezTo>
                  <a:cubicBezTo>
                    <a:pt x="229" y="291"/>
                    <a:pt x="229" y="290"/>
                    <a:pt x="229" y="289"/>
                  </a:cubicBezTo>
                  <a:cubicBezTo>
                    <a:pt x="229" y="287"/>
                    <a:pt x="228" y="285"/>
                    <a:pt x="227" y="282"/>
                  </a:cubicBezTo>
                  <a:cubicBezTo>
                    <a:pt x="223" y="280"/>
                    <a:pt x="220" y="272"/>
                    <a:pt x="220" y="267"/>
                  </a:cubicBezTo>
                  <a:cubicBezTo>
                    <a:pt x="220" y="260"/>
                    <a:pt x="222" y="256"/>
                    <a:pt x="226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0" y="249"/>
                    <a:pt x="214" y="245"/>
                    <a:pt x="214" y="239"/>
                  </a:cubicBezTo>
                  <a:cubicBezTo>
                    <a:pt x="214" y="231"/>
                    <a:pt x="219" y="229"/>
                    <a:pt x="224" y="228"/>
                  </a:cubicBezTo>
                  <a:cubicBezTo>
                    <a:pt x="226" y="227"/>
                    <a:pt x="229" y="226"/>
                    <a:pt x="230" y="225"/>
                  </a:cubicBezTo>
                  <a:cubicBezTo>
                    <a:pt x="231" y="224"/>
                    <a:pt x="231" y="223"/>
                    <a:pt x="231" y="222"/>
                  </a:cubicBezTo>
                  <a:cubicBezTo>
                    <a:pt x="231" y="220"/>
                    <a:pt x="231" y="217"/>
                    <a:pt x="234" y="214"/>
                  </a:cubicBezTo>
                  <a:cubicBezTo>
                    <a:pt x="235" y="213"/>
                    <a:pt x="237" y="213"/>
                    <a:pt x="240" y="213"/>
                  </a:cubicBezTo>
                  <a:cubicBezTo>
                    <a:pt x="241" y="213"/>
                    <a:pt x="242" y="213"/>
                    <a:pt x="243" y="213"/>
                  </a:cubicBezTo>
                  <a:cubicBezTo>
                    <a:pt x="245" y="213"/>
                    <a:pt x="246" y="213"/>
                    <a:pt x="248" y="213"/>
                  </a:cubicBezTo>
                  <a:cubicBezTo>
                    <a:pt x="250" y="213"/>
                    <a:pt x="251" y="213"/>
                    <a:pt x="253" y="213"/>
                  </a:cubicBezTo>
                  <a:cubicBezTo>
                    <a:pt x="253" y="212"/>
                    <a:pt x="253" y="212"/>
                    <a:pt x="253" y="211"/>
                  </a:cubicBezTo>
                  <a:cubicBezTo>
                    <a:pt x="253" y="208"/>
                    <a:pt x="253" y="202"/>
                    <a:pt x="257" y="201"/>
                  </a:cubicBezTo>
                  <a:lnTo>
                    <a:pt x="257" y="201"/>
                  </a:lnTo>
                  <a:cubicBezTo>
                    <a:pt x="259" y="201"/>
                    <a:pt x="259" y="201"/>
                    <a:pt x="261" y="202"/>
                  </a:cubicBezTo>
                  <a:cubicBezTo>
                    <a:pt x="263" y="204"/>
                    <a:pt x="265" y="205"/>
                    <a:pt x="265" y="205"/>
                  </a:cubicBezTo>
                  <a:cubicBezTo>
                    <a:pt x="270" y="205"/>
                    <a:pt x="274" y="204"/>
                    <a:pt x="275" y="201"/>
                  </a:cubicBezTo>
                  <a:lnTo>
                    <a:pt x="277" y="200"/>
                  </a:lnTo>
                  <a:lnTo>
                    <a:pt x="278" y="201"/>
                  </a:lnTo>
                  <a:cubicBezTo>
                    <a:pt x="280" y="202"/>
                    <a:pt x="280" y="203"/>
                    <a:pt x="281" y="204"/>
                  </a:cubicBezTo>
                  <a:cubicBezTo>
                    <a:pt x="282" y="206"/>
                    <a:pt x="283" y="207"/>
                    <a:pt x="285" y="207"/>
                  </a:cubicBezTo>
                  <a:cubicBezTo>
                    <a:pt x="286" y="207"/>
                    <a:pt x="287" y="206"/>
                    <a:pt x="288" y="206"/>
                  </a:cubicBezTo>
                  <a:cubicBezTo>
                    <a:pt x="289" y="205"/>
                    <a:pt x="291" y="204"/>
                    <a:pt x="293" y="204"/>
                  </a:cubicBezTo>
                  <a:cubicBezTo>
                    <a:pt x="294" y="204"/>
                    <a:pt x="295" y="205"/>
                    <a:pt x="296" y="206"/>
                  </a:cubicBezTo>
                  <a:cubicBezTo>
                    <a:pt x="297" y="206"/>
                    <a:pt x="298" y="207"/>
                    <a:pt x="299" y="207"/>
                  </a:cubicBezTo>
                  <a:cubicBezTo>
                    <a:pt x="301" y="207"/>
                    <a:pt x="302" y="206"/>
                    <a:pt x="302" y="203"/>
                  </a:cubicBezTo>
                  <a:cubicBezTo>
                    <a:pt x="303" y="202"/>
                    <a:pt x="303" y="200"/>
                    <a:pt x="305" y="199"/>
                  </a:cubicBezTo>
                  <a:cubicBezTo>
                    <a:pt x="309" y="197"/>
                    <a:pt x="312" y="192"/>
                    <a:pt x="314" y="187"/>
                  </a:cubicBezTo>
                  <a:cubicBezTo>
                    <a:pt x="318" y="179"/>
                    <a:pt x="322" y="170"/>
                    <a:pt x="333" y="171"/>
                  </a:cubicBezTo>
                  <a:lnTo>
                    <a:pt x="335" y="172"/>
                  </a:lnTo>
                  <a:lnTo>
                    <a:pt x="334" y="178"/>
                  </a:lnTo>
                  <a:lnTo>
                    <a:pt x="333" y="181"/>
                  </a:lnTo>
                  <a:cubicBezTo>
                    <a:pt x="334" y="182"/>
                    <a:pt x="335" y="182"/>
                    <a:pt x="335" y="183"/>
                  </a:cubicBezTo>
                  <a:cubicBezTo>
                    <a:pt x="337" y="183"/>
                    <a:pt x="338" y="184"/>
                    <a:pt x="340" y="184"/>
                  </a:cubicBezTo>
                  <a:cubicBezTo>
                    <a:pt x="343" y="184"/>
                    <a:pt x="346" y="181"/>
                    <a:pt x="348" y="178"/>
                  </a:cubicBezTo>
                  <a:cubicBezTo>
                    <a:pt x="350" y="176"/>
                    <a:pt x="351" y="174"/>
                    <a:pt x="353" y="172"/>
                  </a:cubicBezTo>
                  <a:cubicBezTo>
                    <a:pt x="352" y="169"/>
                    <a:pt x="351" y="167"/>
                    <a:pt x="351" y="166"/>
                  </a:cubicBezTo>
                  <a:cubicBezTo>
                    <a:pt x="351" y="164"/>
                    <a:pt x="352" y="163"/>
                    <a:pt x="352" y="162"/>
                  </a:cubicBezTo>
                  <a:cubicBezTo>
                    <a:pt x="346" y="161"/>
                    <a:pt x="338" y="159"/>
                    <a:pt x="338" y="152"/>
                  </a:cubicBezTo>
                  <a:lnTo>
                    <a:pt x="338" y="130"/>
                  </a:lnTo>
                  <a:cubicBezTo>
                    <a:pt x="338" y="127"/>
                    <a:pt x="341" y="125"/>
                    <a:pt x="346" y="125"/>
                  </a:cubicBezTo>
                  <a:lnTo>
                    <a:pt x="355" y="125"/>
                  </a:lnTo>
                  <a:cubicBezTo>
                    <a:pt x="359" y="125"/>
                    <a:pt x="360" y="124"/>
                    <a:pt x="362" y="122"/>
                  </a:cubicBezTo>
                  <a:cubicBezTo>
                    <a:pt x="362" y="121"/>
                    <a:pt x="362" y="121"/>
                    <a:pt x="362" y="121"/>
                  </a:cubicBezTo>
                  <a:lnTo>
                    <a:pt x="362" y="121"/>
                  </a:lnTo>
                  <a:cubicBezTo>
                    <a:pt x="360" y="120"/>
                    <a:pt x="358" y="118"/>
                    <a:pt x="35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9" name="Freeform 1182"/>
            <p:cNvSpPr>
              <a:spLocks/>
            </p:cNvSpPr>
            <p:nvPr/>
          </p:nvSpPr>
          <p:spPr bwMode="auto">
            <a:xfrm>
              <a:off x="8381178" y="4388164"/>
              <a:ext cx="1880" cy="3759"/>
            </a:xfrm>
            <a:custGeom>
              <a:avLst/>
              <a:gdLst>
                <a:gd name="T0" fmla="*/ 2 w 6"/>
                <a:gd name="T1" fmla="*/ 0 h 9"/>
                <a:gd name="T2" fmla="*/ 0 w 6"/>
                <a:gd name="T3" fmla="*/ 1 h 9"/>
                <a:gd name="T4" fmla="*/ 5 w 6"/>
                <a:gd name="T5" fmla="*/ 9 h 9"/>
                <a:gd name="T6" fmla="*/ 6 w 6"/>
                <a:gd name="T7" fmla="*/ 6 h 9"/>
                <a:gd name="T8" fmla="*/ 5 w 6"/>
                <a:gd name="T9" fmla="*/ 3 h 9"/>
                <a:gd name="T10" fmla="*/ 4 w 6"/>
                <a:gd name="T11" fmla="*/ 2 h 9"/>
                <a:gd name="T12" fmla="*/ 4 w 6"/>
                <a:gd name="T13" fmla="*/ 1 h 9"/>
                <a:gd name="T14" fmla="*/ 4 w 6"/>
                <a:gd name="T15" fmla="*/ 0 h 9"/>
                <a:gd name="T16" fmla="*/ 2 w 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3" y="9"/>
                    <a:pt x="5" y="9"/>
                  </a:cubicBezTo>
                  <a:cubicBezTo>
                    <a:pt x="5" y="9"/>
                    <a:pt x="6" y="7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0" name="Freeform 1183"/>
            <p:cNvSpPr>
              <a:spLocks/>
            </p:cNvSpPr>
            <p:nvPr/>
          </p:nvSpPr>
          <p:spPr bwMode="auto">
            <a:xfrm>
              <a:off x="8352986" y="4382525"/>
              <a:ext cx="1880" cy="5639"/>
            </a:xfrm>
            <a:custGeom>
              <a:avLst/>
              <a:gdLst>
                <a:gd name="T0" fmla="*/ 5 w 7"/>
                <a:gd name="T1" fmla="*/ 3 h 11"/>
                <a:gd name="T2" fmla="*/ 5 w 7"/>
                <a:gd name="T3" fmla="*/ 3 h 11"/>
                <a:gd name="T4" fmla="*/ 5 w 7"/>
                <a:gd name="T5" fmla="*/ 2 h 11"/>
                <a:gd name="T6" fmla="*/ 0 w 7"/>
                <a:gd name="T7" fmla="*/ 0 h 11"/>
                <a:gd name="T8" fmla="*/ 0 w 7"/>
                <a:gd name="T9" fmla="*/ 0 h 11"/>
                <a:gd name="T10" fmla="*/ 6 w 7"/>
                <a:gd name="T11" fmla="*/ 11 h 11"/>
                <a:gd name="T12" fmla="*/ 7 w 7"/>
                <a:gd name="T13" fmla="*/ 9 h 11"/>
                <a:gd name="T14" fmla="*/ 6 w 7"/>
                <a:gd name="T15" fmla="*/ 5 h 11"/>
                <a:gd name="T16" fmla="*/ 5 w 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3" y="1"/>
                    <a:pt x="0" y="0"/>
                  </a:cubicBezTo>
                  <a:lnTo>
                    <a:pt x="0" y="0"/>
                  </a:lnTo>
                  <a:cubicBezTo>
                    <a:pt x="0" y="2"/>
                    <a:pt x="4" y="10"/>
                    <a:pt x="6" y="11"/>
                  </a:cubicBezTo>
                  <a:cubicBezTo>
                    <a:pt x="7" y="11"/>
                    <a:pt x="7" y="11"/>
                    <a:pt x="7" y="9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6" y="5"/>
                    <a:pt x="5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1" name="Freeform 1184"/>
            <p:cNvSpPr>
              <a:spLocks/>
            </p:cNvSpPr>
            <p:nvPr/>
          </p:nvSpPr>
          <p:spPr bwMode="auto">
            <a:xfrm>
              <a:off x="8356745" y="4361851"/>
              <a:ext cx="24434" cy="26313"/>
            </a:xfrm>
            <a:custGeom>
              <a:avLst/>
              <a:gdLst>
                <a:gd name="T0" fmla="*/ 60 w 61"/>
                <a:gd name="T1" fmla="*/ 11 h 62"/>
                <a:gd name="T2" fmla="*/ 60 w 61"/>
                <a:gd name="T3" fmla="*/ 9 h 62"/>
                <a:gd name="T4" fmla="*/ 56 w 61"/>
                <a:gd name="T5" fmla="*/ 4 h 62"/>
                <a:gd name="T6" fmla="*/ 54 w 61"/>
                <a:gd name="T7" fmla="*/ 0 h 62"/>
                <a:gd name="T8" fmla="*/ 41 w 61"/>
                <a:gd name="T9" fmla="*/ 1 h 62"/>
                <a:gd name="T10" fmla="*/ 38 w 61"/>
                <a:gd name="T11" fmla="*/ 3 h 62"/>
                <a:gd name="T12" fmla="*/ 29 w 61"/>
                <a:gd name="T13" fmla="*/ 8 h 62"/>
                <a:gd name="T14" fmla="*/ 25 w 61"/>
                <a:gd name="T15" fmla="*/ 7 h 62"/>
                <a:gd name="T16" fmla="*/ 24 w 61"/>
                <a:gd name="T17" fmla="*/ 6 h 62"/>
                <a:gd name="T18" fmla="*/ 22 w 61"/>
                <a:gd name="T19" fmla="*/ 9 h 62"/>
                <a:gd name="T20" fmla="*/ 28 w 61"/>
                <a:gd name="T21" fmla="*/ 20 h 62"/>
                <a:gd name="T22" fmla="*/ 28 w 61"/>
                <a:gd name="T23" fmla="*/ 21 h 62"/>
                <a:gd name="T24" fmla="*/ 28 w 61"/>
                <a:gd name="T25" fmla="*/ 23 h 62"/>
                <a:gd name="T26" fmla="*/ 27 w 61"/>
                <a:gd name="T27" fmla="*/ 24 h 62"/>
                <a:gd name="T28" fmla="*/ 22 w 61"/>
                <a:gd name="T29" fmla="*/ 24 h 62"/>
                <a:gd name="T30" fmla="*/ 20 w 61"/>
                <a:gd name="T31" fmla="*/ 23 h 62"/>
                <a:gd name="T32" fmla="*/ 18 w 61"/>
                <a:gd name="T33" fmla="*/ 23 h 62"/>
                <a:gd name="T34" fmla="*/ 10 w 61"/>
                <a:gd name="T35" fmla="*/ 21 h 62"/>
                <a:gd name="T36" fmla="*/ 3 w 61"/>
                <a:gd name="T37" fmla="*/ 20 h 62"/>
                <a:gd name="T38" fmla="*/ 0 w 61"/>
                <a:gd name="T39" fmla="*/ 30 h 62"/>
                <a:gd name="T40" fmla="*/ 1 w 61"/>
                <a:gd name="T41" fmla="*/ 33 h 62"/>
                <a:gd name="T42" fmla="*/ 3 w 61"/>
                <a:gd name="T43" fmla="*/ 37 h 62"/>
                <a:gd name="T44" fmla="*/ 2 w 61"/>
                <a:gd name="T45" fmla="*/ 40 h 62"/>
                <a:gd name="T46" fmla="*/ 1 w 61"/>
                <a:gd name="T47" fmla="*/ 41 h 62"/>
                <a:gd name="T48" fmla="*/ 5 w 61"/>
                <a:gd name="T49" fmla="*/ 45 h 62"/>
                <a:gd name="T50" fmla="*/ 9 w 61"/>
                <a:gd name="T51" fmla="*/ 47 h 62"/>
                <a:gd name="T52" fmla="*/ 10 w 61"/>
                <a:gd name="T53" fmla="*/ 51 h 62"/>
                <a:gd name="T54" fmla="*/ 11 w 61"/>
                <a:gd name="T55" fmla="*/ 53 h 62"/>
                <a:gd name="T56" fmla="*/ 28 w 61"/>
                <a:gd name="T57" fmla="*/ 60 h 62"/>
                <a:gd name="T58" fmla="*/ 29 w 61"/>
                <a:gd name="T59" fmla="*/ 61 h 62"/>
                <a:gd name="T60" fmla="*/ 34 w 61"/>
                <a:gd name="T61" fmla="*/ 62 h 62"/>
                <a:gd name="T62" fmla="*/ 37 w 61"/>
                <a:gd name="T63" fmla="*/ 58 h 62"/>
                <a:gd name="T64" fmla="*/ 36 w 61"/>
                <a:gd name="T65" fmla="*/ 54 h 62"/>
                <a:gd name="T66" fmla="*/ 36 w 61"/>
                <a:gd name="T67" fmla="*/ 52 h 62"/>
                <a:gd name="T68" fmla="*/ 36 w 61"/>
                <a:gd name="T69" fmla="*/ 49 h 62"/>
                <a:gd name="T70" fmla="*/ 37 w 61"/>
                <a:gd name="T71" fmla="*/ 48 h 62"/>
                <a:gd name="T72" fmla="*/ 45 w 61"/>
                <a:gd name="T73" fmla="*/ 40 h 62"/>
                <a:gd name="T74" fmla="*/ 46 w 61"/>
                <a:gd name="T75" fmla="*/ 38 h 62"/>
                <a:gd name="T76" fmla="*/ 54 w 61"/>
                <a:gd name="T77" fmla="*/ 33 h 62"/>
                <a:gd name="T78" fmla="*/ 59 w 61"/>
                <a:gd name="T79" fmla="*/ 30 h 62"/>
                <a:gd name="T80" fmla="*/ 59 w 61"/>
                <a:gd name="T81" fmla="*/ 28 h 62"/>
                <a:gd name="T82" fmla="*/ 59 w 61"/>
                <a:gd name="T83" fmla="*/ 26 h 62"/>
                <a:gd name="T84" fmla="*/ 56 w 61"/>
                <a:gd name="T85" fmla="*/ 26 h 62"/>
                <a:gd name="T86" fmla="*/ 55 w 61"/>
                <a:gd name="T87" fmla="*/ 27 h 62"/>
                <a:gd name="T88" fmla="*/ 51 w 61"/>
                <a:gd name="T89" fmla="*/ 28 h 62"/>
                <a:gd name="T90" fmla="*/ 36 w 61"/>
                <a:gd name="T91" fmla="*/ 15 h 62"/>
                <a:gd name="T92" fmla="*/ 36 w 61"/>
                <a:gd name="T93" fmla="*/ 9 h 62"/>
                <a:gd name="T94" fmla="*/ 37 w 61"/>
                <a:gd name="T95" fmla="*/ 8 h 62"/>
                <a:gd name="T96" fmla="*/ 41 w 61"/>
                <a:gd name="T97" fmla="*/ 8 h 62"/>
                <a:gd name="T98" fmla="*/ 42 w 61"/>
                <a:gd name="T99" fmla="*/ 9 h 62"/>
                <a:gd name="T100" fmla="*/ 51 w 61"/>
                <a:gd name="T101" fmla="*/ 21 h 62"/>
                <a:gd name="T102" fmla="*/ 61 w 61"/>
                <a:gd name="T103" fmla="*/ 16 h 62"/>
                <a:gd name="T104" fmla="*/ 60 w 61"/>
                <a:gd name="T105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62">
                  <a:moveTo>
                    <a:pt x="60" y="11"/>
                  </a:moveTo>
                  <a:cubicBezTo>
                    <a:pt x="60" y="10"/>
                    <a:pt x="60" y="9"/>
                    <a:pt x="60" y="9"/>
                  </a:cubicBezTo>
                  <a:cubicBezTo>
                    <a:pt x="58" y="8"/>
                    <a:pt x="57" y="5"/>
                    <a:pt x="56" y="4"/>
                  </a:cubicBezTo>
                  <a:cubicBezTo>
                    <a:pt x="55" y="1"/>
                    <a:pt x="55" y="0"/>
                    <a:pt x="54" y="0"/>
                  </a:cubicBezTo>
                  <a:cubicBezTo>
                    <a:pt x="49" y="0"/>
                    <a:pt x="45" y="0"/>
                    <a:pt x="41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6" y="5"/>
                    <a:pt x="34" y="8"/>
                    <a:pt x="29" y="8"/>
                  </a:cubicBezTo>
                  <a:cubicBezTo>
                    <a:pt x="27" y="8"/>
                    <a:pt x="26" y="7"/>
                    <a:pt x="25" y="7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2" y="6"/>
                    <a:pt x="22" y="9"/>
                    <a:pt x="22" y="9"/>
                  </a:cubicBezTo>
                  <a:cubicBezTo>
                    <a:pt x="22" y="16"/>
                    <a:pt x="25" y="18"/>
                    <a:pt x="28" y="20"/>
                  </a:cubicBezTo>
                  <a:cubicBezTo>
                    <a:pt x="28" y="20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4"/>
                    <a:pt x="28" y="24"/>
                    <a:pt x="27" y="24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21" y="23"/>
                    <a:pt x="21" y="23"/>
                    <a:pt x="20" y="23"/>
                  </a:cubicBezTo>
                  <a:lnTo>
                    <a:pt x="18" y="23"/>
                  </a:lnTo>
                  <a:cubicBezTo>
                    <a:pt x="15" y="23"/>
                    <a:pt x="12" y="22"/>
                    <a:pt x="10" y="21"/>
                  </a:cubicBezTo>
                  <a:cubicBezTo>
                    <a:pt x="8" y="20"/>
                    <a:pt x="6" y="20"/>
                    <a:pt x="3" y="20"/>
                  </a:cubicBezTo>
                  <a:cubicBezTo>
                    <a:pt x="2" y="20"/>
                    <a:pt x="0" y="28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3" y="35"/>
                    <a:pt x="3" y="37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1" y="41"/>
                    <a:pt x="1" y="41"/>
                  </a:cubicBezTo>
                  <a:cubicBezTo>
                    <a:pt x="1" y="44"/>
                    <a:pt x="3" y="44"/>
                    <a:pt x="5" y="45"/>
                  </a:cubicBezTo>
                  <a:cubicBezTo>
                    <a:pt x="6" y="45"/>
                    <a:pt x="8" y="46"/>
                    <a:pt x="9" y="47"/>
                  </a:cubicBezTo>
                  <a:cubicBezTo>
                    <a:pt x="10" y="48"/>
                    <a:pt x="10" y="50"/>
                    <a:pt x="10" y="51"/>
                  </a:cubicBezTo>
                  <a:cubicBezTo>
                    <a:pt x="10" y="52"/>
                    <a:pt x="11" y="53"/>
                    <a:pt x="11" y="53"/>
                  </a:cubicBezTo>
                  <a:cubicBezTo>
                    <a:pt x="14" y="59"/>
                    <a:pt x="20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2"/>
                    <a:pt x="32" y="62"/>
                    <a:pt x="34" y="62"/>
                  </a:cubicBezTo>
                  <a:cubicBezTo>
                    <a:pt x="37" y="62"/>
                    <a:pt x="37" y="61"/>
                    <a:pt x="37" y="58"/>
                  </a:cubicBezTo>
                  <a:cubicBezTo>
                    <a:pt x="37" y="56"/>
                    <a:pt x="37" y="55"/>
                    <a:pt x="36" y="54"/>
                  </a:cubicBezTo>
                  <a:cubicBezTo>
                    <a:pt x="36" y="53"/>
                    <a:pt x="36" y="52"/>
                    <a:pt x="36" y="52"/>
                  </a:cubicBezTo>
                  <a:lnTo>
                    <a:pt x="36" y="49"/>
                  </a:lnTo>
                  <a:cubicBezTo>
                    <a:pt x="36" y="49"/>
                    <a:pt x="37" y="48"/>
                    <a:pt x="37" y="48"/>
                  </a:cubicBezTo>
                  <a:cubicBezTo>
                    <a:pt x="42" y="48"/>
                    <a:pt x="44" y="43"/>
                    <a:pt x="45" y="40"/>
                  </a:cubicBezTo>
                  <a:cubicBezTo>
                    <a:pt x="45" y="39"/>
                    <a:pt x="45" y="38"/>
                    <a:pt x="46" y="38"/>
                  </a:cubicBezTo>
                  <a:cubicBezTo>
                    <a:pt x="47" y="34"/>
                    <a:pt x="51" y="33"/>
                    <a:pt x="54" y="33"/>
                  </a:cubicBezTo>
                  <a:cubicBezTo>
                    <a:pt x="58" y="32"/>
                    <a:pt x="59" y="32"/>
                    <a:pt x="59" y="30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lnTo>
                    <a:pt x="56" y="26"/>
                  </a:lnTo>
                  <a:cubicBezTo>
                    <a:pt x="56" y="26"/>
                    <a:pt x="55" y="26"/>
                    <a:pt x="55" y="27"/>
                  </a:cubicBezTo>
                  <a:cubicBezTo>
                    <a:pt x="54" y="27"/>
                    <a:pt x="53" y="28"/>
                    <a:pt x="51" y="28"/>
                  </a:cubicBezTo>
                  <a:cubicBezTo>
                    <a:pt x="45" y="28"/>
                    <a:pt x="36" y="20"/>
                    <a:pt x="36" y="15"/>
                  </a:cubicBezTo>
                  <a:lnTo>
                    <a:pt x="36" y="9"/>
                  </a:lnTo>
                  <a:cubicBezTo>
                    <a:pt x="36" y="8"/>
                    <a:pt x="37" y="8"/>
                    <a:pt x="37" y="8"/>
                  </a:cubicBezTo>
                  <a:lnTo>
                    <a:pt x="41" y="8"/>
                  </a:lnTo>
                  <a:cubicBezTo>
                    <a:pt x="42" y="8"/>
                    <a:pt x="42" y="8"/>
                    <a:pt x="42" y="9"/>
                  </a:cubicBezTo>
                  <a:cubicBezTo>
                    <a:pt x="43" y="15"/>
                    <a:pt x="46" y="21"/>
                    <a:pt x="51" y="21"/>
                  </a:cubicBezTo>
                  <a:cubicBezTo>
                    <a:pt x="57" y="21"/>
                    <a:pt x="59" y="19"/>
                    <a:pt x="61" y="16"/>
                  </a:cubicBezTo>
                  <a:cubicBezTo>
                    <a:pt x="61" y="16"/>
                    <a:pt x="61" y="13"/>
                    <a:pt x="6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2" name="Freeform 1185"/>
            <p:cNvSpPr>
              <a:spLocks/>
            </p:cNvSpPr>
            <p:nvPr/>
          </p:nvSpPr>
          <p:spPr bwMode="auto">
            <a:xfrm>
              <a:off x="8384937" y="4352454"/>
              <a:ext cx="15036" cy="11277"/>
            </a:xfrm>
            <a:custGeom>
              <a:avLst/>
              <a:gdLst>
                <a:gd name="T0" fmla="*/ 23 w 39"/>
                <a:gd name="T1" fmla="*/ 4 h 27"/>
                <a:gd name="T2" fmla="*/ 22 w 39"/>
                <a:gd name="T3" fmla="*/ 7 h 27"/>
                <a:gd name="T4" fmla="*/ 19 w 39"/>
                <a:gd name="T5" fmla="*/ 11 h 27"/>
                <a:gd name="T6" fmla="*/ 18 w 39"/>
                <a:gd name="T7" fmla="*/ 11 h 27"/>
                <a:gd name="T8" fmla="*/ 16 w 39"/>
                <a:gd name="T9" fmla="*/ 11 h 27"/>
                <a:gd name="T10" fmla="*/ 15 w 39"/>
                <a:gd name="T11" fmla="*/ 10 h 27"/>
                <a:gd name="T12" fmla="*/ 12 w 39"/>
                <a:gd name="T13" fmla="*/ 8 h 27"/>
                <a:gd name="T14" fmla="*/ 8 w 39"/>
                <a:gd name="T15" fmla="*/ 15 h 27"/>
                <a:gd name="T16" fmla="*/ 7 w 39"/>
                <a:gd name="T17" fmla="*/ 19 h 27"/>
                <a:gd name="T18" fmla="*/ 6 w 39"/>
                <a:gd name="T19" fmla="*/ 19 h 27"/>
                <a:gd name="T20" fmla="*/ 0 w 39"/>
                <a:gd name="T21" fmla="*/ 15 h 27"/>
                <a:gd name="T22" fmla="*/ 0 w 39"/>
                <a:gd name="T23" fmla="*/ 18 h 27"/>
                <a:gd name="T24" fmla="*/ 7 w 39"/>
                <a:gd name="T25" fmla="*/ 27 h 27"/>
                <a:gd name="T26" fmla="*/ 14 w 39"/>
                <a:gd name="T27" fmla="*/ 25 h 27"/>
                <a:gd name="T28" fmla="*/ 20 w 39"/>
                <a:gd name="T29" fmla="*/ 24 h 27"/>
                <a:gd name="T30" fmla="*/ 22 w 39"/>
                <a:gd name="T31" fmla="*/ 24 h 27"/>
                <a:gd name="T32" fmla="*/ 30 w 39"/>
                <a:gd name="T33" fmla="*/ 19 h 27"/>
                <a:gd name="T34" fmla="*/ 39 w 39"/>
                <a:gd name="T35" fmla="*/ 3 h 27"/>
                <a:gd name="T36" fmla="*/ 39 w 39"/>
                <a:gd name="T37" fmla="*/ 1 h 27"/>
                <a:gd name="T38" fmla="*/ 38 w 39"/>
                <a:gd name="T39" fmla="*/ 0 h 27"/>
                <a:gd name="T40" fmla="*/ 36 w 39"/>
                <a:gd name="T41" fmla="*/ 0 h 27"/>
                <a:gd name="T42" fmla="*/ 23 w 39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7">
                  <a:moveTo>
                    <a:pt x="23" y="4"/>
                  </a:moveTo>
                  <a:cubicBezTo>
                    <a:pt x="23" y="5"/>
                    <a:pt x="22" y="6"/>
                    <a:pt x="22" y="7"/>
                  </a:cubicBezTo>
                  <a:cubicBezTo>
                    <a:pt x="21" y="8"/>
                    <a:pt x="20" y="10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lnTo>
                    <a:pt x="16" y="11"/>
                  </a:lnTo>
                  <a:cubicBezTo>
                    <a:pt x="15" y="11"/>
                    <a:pt x="15" y="10"/>
                    <a:pt x="15" y="10"/>
                  </a:cubicBezTo>
                  <a:cubicBezTo>
                    <a:pt x="15" y="8"/>
                    <a:pt x="12" y="8"/>
                    <a:pt x="12" y="8"/>
                  </a:cubicBezTo>
                  <a:cubicBezTo>
                    <a:pt x="10" y="8"/>
                    <a:pt x="9" y="12"/>
                    <a:pt x="8" y="15"/>
                  </a:cubicBezTo>
                  <a:cubicBezTo>
                    <a:pt x="8" y="16"/>
                    <a:pt x="8" y="18"/>
                    <a:pt x="7" y="19"/>
                  </a:cubicBezTo>
                  <a:cubicBezTo>
                    <a:pt x="7" y="19"/>
                    <a:pt x="6" y="20"/>
                    <a:pt x="6" y="19"/>
                  </a:cubicBezTo>
                  <a:cubicBezTo>
                    <a:pt x="2" y="19"/>
                    <a:pt x="1" y="17"/>
                    <a:pt x="0" y="15"/>
                  </a:cubicBezTo>
                  <a:lnTo>
                    <a:pt x="0" y="18"/>
                  </a:lnTo>
                  <a:cubicBezTo>
                    <a:pt x="0" y="22"/>
                    <a:pt x="2" y="27"/>
                    <a:pt x="7" y="27"/>
                  </a:cubicBezTo>
                  <a:cubicBezTo>
                    <a:pt x="11" y="27"/>
                    <a:pt x="12" y="26"/>
                    <a:pt x="14" y="25"/>
                  </a:cubicBezTo>
                  <a:cubicBezTo>
                    <a:pt x="15" y="25"/>
                    <a:pt x="17" y="24"/>
                    <a:pt x="20" y="24"/>
                  </a:cubicBezTo>
                  <a:lnTo>
                    <a:pt x="22" y="24"/>
                  </a:lnTo>
                  <a:cubicBezTo>
                    <a:pt x="23" y="22"/>
                    <a:pt x="27" y="19"/>
                    <a:pt x="30" y="19"/>
                  </a:cubicBezTo>
                  <a:cubicBezTo>
                    <a:pt x="34" y="19"/>
                    <a:pt x="39" y="8"/>
                    <a:pt x="39" y="3"/>
                  </a:cubicBezTo>
                  <a:lnTo>
                    <a:pt x="39" y="1"/>
                  </a:ln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4" y="0"/>
                    <a:pt x="25" y="2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3" name="Freeform 1186"/>
            <p:cNvSpPr>
              <a:spLocks/>
            </p:cNvSpPr>
            <p:nvPr/>
          </p:nvSpPr>
          <p:spPr bwMode="auto">
            <a:xfrm>
              <a:off x="8386816" y="4388164"/>
              <a:ext cx="11277" cy="9398"/>
            </a:xfrm>
            <a:custGeom>
              <a:avLst/>
              <a:gdLst>
                <a:gd name="T0" fmla="*/ 11 w 27"/>
                <a:gd name="T1" fmla="*/ 17 h 20"/>
                <a:gd name="T2" fmla="*/ 14 w 27"/>
                <a:gd name="T3" fmla="*/ 17 h 20"/>
                <a:gd name="T4" fmla="*/ 16 w 27"/>
                <a:gd name="T5" fmla="*/ 16 h 20"/>
                <a:gd name="T6" fmla="*/ 27 w 27"/>
                <a:gd name="T7" fmla="*/ 7 h 20"/>
                <a:gd name="T8" fmla="*/ 12 w 27"/>
                <a:gd name="T9" fmla="*/ 0 h 20"/>
                <a:gd name="T10" fmla="*/ 8 w 27"/>
                <a:gd name="T11" fmla="*/ 0 h 20"/>
                <a:gd name="T12" fmla="*/ 5 w 27"/>
                <a:gd name="T13" fmla="*/ 0 h 20"/>
                <a:gd name="T14" fmla="*/ 0 w 27"/>
                <a:gd name="T15" fmla="*/ 10 h 20"/>
                <a:gd name="T16" fmla="*/ 1 w 27"/>
                <a:gd name="T17" fmla="*/ 14 h 20"/>
                <a:gd name="T18" fmla="*/ 4 w 27"/>
                <a:gd name="T19" fmla="*/ 19 h 20"/>
                <a:gd name="T20" fmla="*/ 4 w 27"/>
                <a:gd name="T21" fmla="*/ 20 h 20"/>
                <a:gd name="T22" fmla="*/ 11 w 27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11" y="17"/>
                  </a:move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2" y="14"/>
                    <a:pt x="27" y="12"/>
                    <a:pt x="27" y="7"/>
                  </a:cubicBezTo>
                  <a:cubicBezTo>
                    <a:pt x="27" y="2"/>
                    <a:pt x="2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0" y="8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8"/>
                    <a:pt x="9" y="18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4" name="Freeform 1187"/>
            <p:cNvSpPr>
              <a:spLocks/>
            </p:cNvSpPr>
            <p:nvPr/>
          </p:nvSpPr>
          <p:spPr bwMode="auto">
            <a:xfrm>
              <a:off x="8386816" y="4399441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5" name="Freeform 1188"/>
            <p:cNvSpPr>
              <a:spLocks/>
            </p:cNvSpPr>
            <p:nvPr/>
          </p:nvSpPr>
          <p:spPr bwMode="auto">
            <a:xfrm>
              <a:off x="8146245" y="4401320"/>
              <a:ext cx="159755" cy="375893"/>
            </a:xfrm>
            <a:custGeom>
              <a:avLst/>
              <a:gdLst>
                <a:gd name="T0" fmla="*/ 352 w 373"/>
                <a:gd name="T1" fmla="*/ 442 h 878"/>
                <a:gd name="T2" fmla="*/ 344 w 373"/>
                <a:gd name="T3" fmla="*/ 409 h 878"/>
                <a:gd name="T4" fmla="*/ 317 w 373"/>
                <a:gd name="T5" fmla="*/ 364 h 878"/>
                <a:gd name="T6" fmla="*/ 307 w 373"/>
                <a:gd name="T7" fmla="*/ 276 h 878"/>
                <a:gd name="T8" fmla="*/ 337 w 373"/>
                <a:gd name="T9" fmla="*/ 255 h 878"/>
                <a:gd name="T10" fmla="*/ 357 w 373"/>
                <a:gd name="T11" fmla="*/ 204 h 878"/>
                <a:gd name="T12" fmla="*/ 323 w 373"/>
                <a:gd name="T13" fmla="*/ 156 h 878"/>
                <a:gd name="T14" fmla="*/ 317 w 373"/>
                <a:gd name="T15" fmla="*/ 129 h 878"/>
                <a:gd name="T16" fmla="*/ 308 w 373"/>
                <a:gd name="T17" fmla="*/ 127 h 878"/>
                <a:gd name="T18" fmla="*/ 274 w 373"/>
                <a:gd name="T19" fmla="*/ 164 h 878"/>
                <a:gd name="T20" fmla="*/ 255 w 373"/>
                <a:gd name="T21" fmla="*/ 40 h 878"/>
                <a:gd name="T22" fmla="*/ 233 w 373"/>
                <a:gd name="T23" fmla="*/ 21 h 878"/>
                <a:gd name="T24" fmla="*/ 223 w 373"/>
                <a:gd name="T25" fmla="*/ 4 h 878"/>
                <a:gd name="T26" fmla="*/ 203 w 373"/>
                <a:gd name="T27" fmla="*/ 52 h 878"/>
                <a:gd name="T28" fmla="*/ 207 w 373"/>
                <a:gd name="T29" fmla="*/ 68 h 878"/>
                <a:gd name="T30" fmla="*/ 174 w 373"/>
                <a:gd name="T31" fmla="*/ 74 h 878"/>
                <a:gd name="T32" fmla="*/ 151 w 373"/>
                <a:gd name="T33" fmla="*/ 69 h 878"/>
                <a:gd name="T34" fmla="*/ 138 w 373"/>
                <a:gd name="T35" fmla="*/ 84 h 878"/>
                <a:gd name="T36" fmla="*/ 88 w 373"/>
                <a:gd name="T37" fmla="*/ 149 h 878"/>
                <a:gd name="T38" fmla="*/ 32 w 373"/>
                <a:gd name="T39" fmla="*/ 183 h 878"/>
                <a:gd name="T40" fmla="*/ 48 w 373"/>
                <a:gd name="T41" fmla="*/ 210 h 878"/>
                <a:gd name="T42" fmla="*/ 40 w 373"/>
                <a:gd name="T43" fmla="*/ 270 h 878"/>
                <a:gd name="T44" fmla="*/ 33 w 373"/>
                <a:gd name="T45" fmla="*/ 273 h 878"/>
                <a:gd name="T46" fmla="*/ 38 w 373"/>
                <a:gd name="T47" fmla="*/ 218 h 878"/>
                <a:gd name="T48" fmla="*/ 7 w 373"/>
                <a:gd name="T49" fmla="*/ 197 h 878"/>
                <a:gd name="T50" fmla="*/ 22 w 373"/>
                <a:gd name="T51" fmla="*/ 250 h 878"/>
                <a:gd name="T52" fmla="*/ 28 w 373"/>
                <a:gd name="T53" fmla="*/ 301 h 878"/>
                <a:gd name="T54" fmla="*/ 37 w 373"/>
                <a:gd name="T55" fmla="*/ 335 h 878"/>
                <a:gd name="T56" fmla="*/ 28 w 373"/>
                <a:gd name="T57" fmla="*/ 374 h 878"/>
                <a:gd name="T58" fmla="*/ 50 w 373"/>
                <a:gd name="T59" fmla="*/ 423 h 878"/>
                <a:gd name="T60" fmla="*/ 67 w 373"/>
                <a:gd name="T61" fmla="*/ 454 h 878"/>
                <a:gd name="T62" fmla="*/ 60 w 373"/>
                <a:gd name="T63" fmla="*/ 509 h 878"/>
                <a:gd name="T64" fmla="*/ 42 w 373"/>
                <a:gd name="T65" fmla="*/ 535 h 878"/>
                <a:gd name="T66" fmla="*/ 39 w 373"/>
                <a:gd name="T67" fmla="*/ 589 h 878"/>
                <a:gd name="T68" fmla="*/ 76 w 373"/>
                <a:gd name="T69" fmla="*/ 618 h 878"/>
                <a:gd name="T70" fmla="*/ 103 w 373"/>
                <a:gd name="T71" fmla="*/ 644 h 878"/>
                <a:gd name="T72" fmla="*/ 103 w 373"/>
                <a:gd name="T73" fmla="*/ 705 h 878"/>
                <a:gd name="T74" fmla="*/ 116 w 373"/>
                <a:gd name="T75" fmla="*/ 773 h 878"/>
                <a:gd name="T76" fmla="*/ 159 w 373"/>
                <a:gd name="T77" fmla="*/ 820 h 878"/>
                <a:gd name="T78" fmla="*/ 156 w 373"/>
                <a:gd name="T79" fmla="*/ 837 h 878"/>
                <a:gd name="T80" fmla="*/ 156 w 373"/>
                <a:gd name="T81" fmla="*/ 874 h 878"/>
                <a:gd name="T82" fmla="*/ 210 w 373"/>
                <a:gd name="T83" fmla="*/ 832 h 878"/>
                <a:gd name="T84" fmla="*/ 229 w 373"/>
                <a:gd name="T85" fmla="*/ 798 h 878"/>
                <a:gd name="T86" fmla="*/ 243 w 373"/>
                <a:gd name="T87" fmla="*/ 764 h 878"/>
                <a:gd name="T88" fmla="*/ 247 w 373"/>
                <a:gd name="T89" fmla="*/ 733 h 878"/>
                <a:gd name="T90" fmla="*/ 272 w 373"/>
                <a:gd name="T91" fmla="*/ 677 h 878"/>
                <a:gd name="T92" fmla="*/ 305 w 373"/>
                <a:gd name="T93" fmla="*/ 672 h 878"/>
                <a:gd name="T94" fmla="*/ 316 w 373"/>
                <a:gd name="T95" fmla="*/ 647 h 878"/>
                <a:gd name="T96" fmla="*/ 324 w 373"/>
                <a:gd name="T97" fmla="*/ 627 h 878"/>
                <a:gd name="T98" fmla="*/ 364 w 373"/>
                <a:gd name="T99" fmla="*/ 628 h 878"/>
                <a:gd name="T100" fmla="*/ 357 w 373"/>
                <a:gd name="T101" fmla="*/ 601 h 878"/>
                <a:gd name="T102" fmla="*/ 349 w 373"/>
                <a:gd name="T103" fmla="*/ 579 h 878"/>
                <a:gd name="T104" fmla="*/ 347 w 373"/>
                <a:gd name="T105" fmla="*/ 543 h 878"/>
                <a:gd name="T106" fmla="*/ 364 w 373"/>
                <a:gd name="T107" fmla="*/ 516 h 878"/>
                <a:gd name="T108" fmla="*/ 354 w 373"/>
                <a:gd name="T109" fmla="*/ 485 h 878"/>
                <a:gd name="T110" fmla="*/ 373 w 373"/>
                <a:gd name="T111" fmla="*/ 44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78">
                  <a:moveTo>
                    <a:pt x="372" y="446"/>
                  </a:moveTo>
                  <a:cubicBezTo>
                    <a:pt x="370" y="446"/>
                    <a:pt x="369" y="446"/>
                    <a:pt x="368" y="446"/>
                  </a:cubicBezTo>
                  <a:cubicBezTo>
                    <a:pt x="368" y="446"/>
                    <a:pt x="367" y="446"/>
                    <a:pt x="367" y="446"/>
                  </a:cubicBezTo>
                  <a:cubicBezTo>
                    <a:pt x="365" y="446"/>
                    <a:pt x="363" y="446"/>
                    <a:pt x="361" y="445"/>
                  </a:cubicBezTo>
                  <a:cubicBezTo>
                    <a:pt x="359" y="445"/>
                    <a:pt x="358" y="444"/>
                    <a:pt x="357" y="443"/>
                  </a:cubicBezTo>
                  <a:cubicBezTo>
                    <a:pt x="355" y="443"/>
                    <a:pt x="354" y="442"/>
                    <a:pt x="352" y="442"/>
                  </a:cubicBezTo>
                  <a:cubicBezTo>
                    <a:pt x="350" y="442"/>
                    <a:pt x="349" y="442"/>
                    <a:pt x="347" y="442"/>
                  </a:cubicBezTo>
                  <a:cubicBezTo>
                    <a:pt x="344" y="443"/>
                    <a:pt x="340" y="443"/>
                    <a:pt x="337" y="442"/>
                  </a:cubicBezTo>
                  <a:lnTo>
                    <a:pt x="337" y="442"/>
                  </a:lnTo>
                  <a:lnTo>
                    <a:pt x="337" y="423"/>
                  </a:lnTo>
                  <a:cubicBezTo>
                    <a:pt x="337" y="418"/>
                    <a:pt x="339" y="415"/>
                    <a:pt x="341" y="413"/>
                  </a:cubicBezTo>
                  <a:cubicBezTo>
                    <a:pt x="342" y="411"/>
                    <a:pt x="344" y="410"/>
                    <a:pt x="344" y="409"/>
                  </a:cubicBezTo>
                  <a:cubicBezTo>
                    <a:pt x="344" y="404"/>
                    <a:pt x="340" y="400"/>
                    <a:pt x="337" y="396"/>
                  </a:cubicBezTo>
                  <a:cubicBezTo>
                    <a:pt x="333" y="392"/>
                    <a:pt x="329" y="388"/>
                    <a:pt x="329" y="383"/>
                  </a:cubicBezTo>
                  <a:cubicBezTo>
                    <a:pt x="328" y="380"/>
                    <a:pt x="328" y="377"/>
                    <a:pt x="329" y="375"/>
                  </a:cubicBezTo>
                  <a:cubicBezTo>
                    <a:pt x="330" y="373"/>
                    <a:pt x="330" y="371"/>
                    <a:pt x="329" y="369"/>
                  </a:cubicBezTo>
                  <a:cubicBezTo>
                    <a:pt x="329" y="366"/>
                    <a:pt x="323" y="365"/>
                    <a:pt x="319" y="365"/>
                  </a:cubicBezTo>
                  <a:lnTo>
                    <a:pt x="317" y="364"/>
                  </a:lnTo>
                  <a:lnTo>
                    <a:pt x="317" y="363"/>
                  </a:lnTo>
                  <a:cubicBezTo>
                    <a:pt x="318" y="359"/>
                    <a:pt x="321" y="357"/>
                    <a:pt x="324" y="355"/>
                  </a:cubicBezTo>
                  <a:cubicBezTo>
                    <a:pt x="326" y="353"/>
                    <a:pt x="329" y="352"/>
                    <a:pt x="329" y="348"/>
                  </a:cubicBezTo>
                  <a:cubicBezTo>
                    <a:pt x="329" y="326"/>
                    <a:pt x="321" y="302"/>
                    <a:pt x="306" y="278"/>
                  </a:cubicBezTo>
                  <a:lnTo>
                    <a:pt x="305" y="276"/>
                  </a:lnTo>
                  <a:lnTo>
                    <a:pt x="307" y="276"/>
                  </a:lnTo>
                  <a:cubicBezTo>
                    <a:pt x="310" y="274"/>
                    <a:pt x="314" y="270"/>
                    <a:pt x="317" y="267"/>
                  </a:cubicBezTo>
                  <a:cubicBezTo>
                    <a:pt x="320" y="263"/>
                    <a:pt x="322" y="260"/>
                    <a:pt x="325" y="259"/>
                  </a:cubicBezTo>
                  <a:cubicBezTo>
                    <a:pt x="326" y="259"/>
                    <a:pt x="328" y="258"/>
                    <a:pt x="330" y="258"/>
                  </a:cubicBezTo>
                  <a:cubicBezTo>
                    <a:pt x="330" y="258"/>
                    <a:pt x="331" y="258"/>
                    <a:pt x="331" y="259"/>
                  </a:cubicBezTo>
                  <a:cubicBezTo>
                    <a:pt x="332" y="259"/>
                    <a:pt x="332" y="259"/>
                    <a:pt x="333" y="259"/>
                  </a:cubicBezTo>
                  <a:cubicBezTo>
                    <a:pt x="335" y="259"/>
                    <a:pt x="337" y="258"/>
                    <a:pt x="337" y="255"/>
                  </a:cubicBezTo>
                  <a:cubicBezTo>
                    <a:pt x="337" y="253"/>
                    <a:pt x="336" y="252"/>
                    <a:pt x="335" y="250"/>
                  </a:cubicBezTo>
                  <a:cubicBezTo>
                    <a:pt x="334" y="249"/>
                    <a:pt x="333" y="247"/>
                    <a:pt x="333" y="245"/>
                  </a:cubicBezTo>
                  <a:lnTo>
                    <a:pt x="333" y="244"/>
                  </a:lnTo>
                  <a:lnTo>
                    <a:pt x="344" y="216"/>
                  </a:lnTo>
                  <a:cubicBezTo>
                    <a:pt x="345" y="215"/>
                    <a:pt x="347" y="214"/>
                    <a:pt x="349" y="213"/>
                  </a:cubicBezTo>
                  <a:cubicBezTo>
                    <a:pt x="353" y="211"/>
                    <a:pt x="357" y="209"/>
                    <a:pt x="357" y="204"/>
                  </a:cubicBezTo>
                  <a:cubicBezTo>
                    <a:pt x="357" y="200"/>
                    <a:pt x="354" y="199"/>
                    <a:pt x="352" y="197"/>
                  </a:cubicBezTo>
                  <a:cubicBezTo>
                    <a:pt x="350" y="197"/>
                    <a:pt x="349" y="196"/>
                    <a:pt x="348" y="194"/>
                  </a:cubicBezTo>
                  <a:cubicBezTo>
                    <a:pt x="346" y="191"/>
                    <a:pt x="345" y="188"/>
                    <a:pt x="345" y="184"/>
                  </a:cubicBezTo>
                  <a:cubicBezTo>
                    <a:pt x="345" y="181"/>
                    <a:pt x="345" y="177"/>
                    <a:pt x="342" y="175"/>
                  </a:cubicBezTo>
                  <a:cubicBezTo>
                    <a:pt x="340" y="172"/>
                    <a:pt x="337" y="169"/>
                    <a:pt x="334" y="167"/>
                  </a:cubicBezTo>
                  <a:cubicBezTo>
                    <a:pt x="330" y="165"/>
                    <a:pt x="326" y="161"/>
                    <a:pt x="323" y="156"/>
                  </a:cubicBezTo>
                  <a:cubicBezTo>
                    <a:pt x="321" y="153"/>
                    <a:pt x="321" y="150"/>
                    <a:pt x="320" y="148"/>
                  </a:cubicBezTo>
                  <a:cubicBezTo>
                    <a:pt x="320" y="145"/>
                    <a:pt x="319" y="142"/>
                    <a:pt x="314" y="141"/>
                  </a:cubicBezTo>
                  <a:lnTo>
                    <a:pt x="313" y="140"/>
                  </a:lnTo>
                  <a:lnTo>
                    <a:pt x="313" y="139"/>
                  </a:lnTo>
                  <a:cubicBezTo>
                    <a:pt x="314" y="137"/>
                    <a:pt x="315" y="135"/>
                    <a:pt x="315" y="133"/>
                  </a:cubicBezTo>
                  <a:cubicBezTo>
                    <a:pt x="316" y="131"/>
                    <a:pt x="317" y="130"/>
                    <a:pt x="317" y="129"/>
                  </a:cubicBezTo>
                  <a:cubicBezTo>
                    <a:pt x="317" y="128"/>
                    <a:pt x="317" y="127"/>
                    <a:pt x="317" y="126"/>
                  </a:cubicBezTo>
                  <a:cubicBezTo>
                    <a:pt x="318" y="125"/>
                    <a:pt x="318" y="123"/>
                    <a:pt x="318" y="120"/>
                  </a:cubicBezTo>
                  <a:lnTo>
                    <a:pt x="317" y="120"/>
                  </a:lnTo>
                  <a:cubicBezTo>
                    <a:pt x="315" y="119"/>
                    <a:pt x="314" y="119"/>
                    <a:pt x="311" y="117"/>
                  </a:cubicBezTo>
                  <a:cubicBezTo>
                    <a:pt x="305" y="119"/>
                    <a:pt x="304" y="121"/>
                    <a:pt x="304" y="122"/>
                  </a:cubicBezTo>
                  <a:cubicBezTo>
                    <a:pt x="303" y="124"/>
                    <a:pt x="306" y="126"/>
                    <a:pt x="308" y="127"/>
                  </a:cubicBezTo>
                  <a:cubicBezTo>
                    <a:pt x="311" y="129"/>
                    <a:pt x="313" y="131"/>
                    <a:pt x="313" y="133"/>
                  </a:cubicBezTo>
                  <a:cubicBezTo>
                    <a:pt x="313" y="134"/>
                    <a:pt x="312" y="135"/>
                    <a:pt x="311" y="136"/>
                  </a:cubicBezTo>
                  <a:cubicBezTo>
                    <a:pt x="306" y="146"/>
                    <a:pt x="297" y="151"/>
                    <a:pt x="289" y="156"/>
                  </a:cubicBezTo>
                  <a:cubicBezTo>
                    <a:pt x="284" y="158"/>
                    <a:pt x="279" y="161"/>
                    <a:pt x="276" y="165"/>
                  </a:cubicBezTo>
                  <a:lnTo>
                    <a:pt x="274" y="167"/>
                  </a:lnTo>
                  <a:lnTo>
                    <a:pt x="274" y="164"/>
                  </a:lnTo>
                  <a:cubicBezTo>
                    <a:pt x="274" y="156"/>
                    <a:pt x="282" y="143"/>
                    <a:pt x="292" y="128"/>
                  </a:cubicBezTo>
                  <a:cubicBezTo>
                    <a:pt x="305" y="109"/>
                    <a:pt x="322" y="85"/>
                    <a:pt x="322" y="63"/>
                  </a:cubicBezTo>
                  <a:cubicBezTo>
                    <a:pt x="322" y="50"/>
                    <a:pt x="298" y="25"/>
                    <a:pt x="286" y="25"/>
                  </a:cubicBezTo>
                  <a:cubicBezTo>
                    <a:pt x="281" y="25"/>
                    <a:pt x="272" y="25"/>
                    <a:pt x="268" y="27"/>
                  </a:cubicBezTo>
                  <a:cubicBezTo>
                    <a:pt x="267" y="38"/>
                    <a:pt x="262" y="40"/>
                    <a:pt x="257" y="40"/>
                  </a:cubicBezTo>
                  <a:cubicBezTo>
                    <a:pt x="257" y="40"/>
                    <a:pt x="256" y="40"/>
                    <a:pt x="255" y="40"/>
                  </a:cubicBezTo>
                  <a:cubicBezTo>
                    <a:pt x="255" y="40"/>
                    <a:pt x="254" y="40"/>
                    <a:pt x="253" y="40"/>
                  </a:cubicBezTo>
                  <a:cubicBezTo>
                    <a:pt x="253" y="40"/>
                    <a:pt x="252" y="39"/>
                    <a:pt x="252" y="39"/>
                  </a:cubicBezTo>
                  <a:cubicBezTo>
                    <a:pt x="251" y="38"/>
                    <a:pt x="252" y="36"/>
                    <a:pt x="254" y="34"/>
                  </a:cubicBezTo>
                  <a:cubicBezTo>
                    <a:pt x="255" y="30"/>
                    <a:pt x="258" y="25"/>
                    <a:pt x="257" y="23"/>
                  </a:cubicBezTo>
                  <a:cubicBezTo>
                    <a:pt x="255" y="19"/>
                    <a:pt x="247" y="19"/>
                    <a:pt x="234" y="21"/>
                  </a:cubicBezTo>
                  <a:lnTo>
                    <a:pt x="233" y="21"/>
                  </a:lnTo>
                  <a:lnTo>
                    <a:pt x="233" y="20"/>
                  </a:lnTo>
                  <a:cubicBezTo>
                    <a:pt x="232" y="20"/>
                    <a:pt x="232" y="19"/>
                    <a:pt x="232" y="18"/>
                  </a:cubicBezTo>
                  <a:cubicBezTo>
                    <a:pt x="232" y="17"/>
                    <a:pt x="234" y="16"/>
                    <a:pt x="236" y="15"/>
                  </a:cubicBezTo>
                  <a:cubicBezTo>
                    <a:pt x="238" y="14"/>
                    <a:pt x="242" y="12"/>
                    <a:pt x="242" y="10"/>
                  </a:cubicBezTo>
                  <a:cubicBezTo>
                    <a:pt x="242" y="8"/>
                    <a:pt x="241" y="6"/>
                    <a:pt x="239" y="4"/>
                  </a:cubicBezTo>
                  <a:cubicBezTo>
                    <a:pt x="231" y="0"/>
                    <a:pt x="224" y="1"/>
                    <a:pt x="223" y="4"/>
                  </a:cubicBezTo>
                  <a:lnTo>
                    <a:pt x="223" y="4"/>
                  </a:lnTo>
                  <a:lnTo>
                    <a:pt x="223" y="5"/>
                  </a:lnTo>
                  <a:cubicBezTo>
                    <a:pt x="221" y="7"/>
                    <a:pt x="218" y="11"/>
                    <a:pt x="216" y="16"/>
                  </a:cubicBezTo>
                  <a:cubicBezTo>
                    <a:pt x="214" y="20"/>
                    <a:pt x="211" y="25"/>
                    <a:pt x="209" y="28"/>
                  </a:cubicBezTo>
                  <a:cubicBezTo>
                    <a:pt x="207" y="30"/>
                    <a:pt x="208" y="33"/>
                    <a:pt x="209" y="36"/>
                  </a:cubicBezTo>
                  <a:cubicBezTo>
                    <a:pt x="211" y="41"/>
                    <a:pt x="214" y="47"/>
                    <a:pt x="203" y="52"/>
                  </a:cubicBezTo>
                  <a:lnTo>
                    <a:pt x="202" y="52"/>
                  </a:lnTo>
                  <a:lnTo>
                    <a:pt x="202" y="52"/>
                  </a:lnTo>
                  <a:cubicBezTo>
                    <a:pt x="202" y="52"/>
                    <a:pt x="198" y="51"/>
                    <a:pt x="195" y="51"/>
                  </a:cubicBezTo>
                  <a:cubicBezTo>
                    <a:pt x="194" y="51"/>
                    <a:pt x="193" y="51"/>
                    <a:pt x="193" y="51"/>
                  </a:cubicBezTo>
                  <a:cubicBezTo>
                    <a:pt x="193" y="52"/>
                    <a:pt x="192" y="54"/>
                    <a:pt x="201" y="63"/>
                  </a:cubicBezTo>
                  <a:lnTo>
                    <a:pt x="207" y="68"/>
                  </a:lnTo>
                  <a:lnTo>
                    <a:pt x="200" y="65"/>
                  </a:lnTo>
                  <a:cubicBezTo>
                    <a:pt x="195" y="62"/>
                    <a:pt x="193" y="62"/>
                    <a:pt x="192" y="62"/>
                  </a:cubicBezTo>
                  <a:cubicBezTo>
                    <a:pt x="191" y="62"/>
                    <a:pt x="191" y="62"/>
                    <a:pt x="190" y="62"/>
                  </a:cubicBezTo>
                  <a:cubicBezTo>
                    <a:pt x="190" y="62"/>
                    <a:pt x="190" y="62"/>
                    <a:pt x="189" y="62"/>
                  </a:cubicBezTo>
                  <a:cubicBezTo>
                    <a:pt x="189" y="63"/>
                    <a:pt x="188" y="63"/>
                    <a:pt x="188" y="64"/>
                  </a:cubicBezTo>
                  <a:cubicBezTo>
                    <a:pt x="183" y="69"/>
                    <a:pt x="178" y="75"/>
                    <a:pt x="174" y="74"/>
                  </a:cubicBezTo>
                  <a:cubicBezTo>
                    <a:pt x="173" y="74"/>
                    <a:pt x="173" y="73"/>
                    <a:pt x="173" y="73"/>
                  </a:cubicBezTo>
                  <a:cubicBezTo>
                    <a:pt x="172" y="71"/>
                    <a:pt x="173" y="69"/>
                    <a:pt x="174" y="67"/>
                  </a:cubicBezTo>
                  <a:cubicBezTo>
                    <a:pt x="175" y="65"/>
                    <a:pt x="176" y="62"/>
                    <a:pt x="176" y="61"/>
                  </a:cubicBezTo>
                  <a:cubicBezTo>
                    <a:pt x="176" y="61"/>
                    <a:pt x="175" y="61"/>
                    <a:pt x="174" y="61"/>
                  </a:cubicBezTo>
                  <a:cubicBezTo>
                    <a:pt x="166" y="67"/>
                    <a:pt x="161" y="68"/>
                    <a:pt x="156" y="69"/>
                  </a:cubicBezTo>
                  <a:cubicBezTo>
                    <a:pt x="154" y="69"/>
                    <a:pt x="153" y="69"/>
                    <a:pt x="151" y="69"/>
                  </a:cubicBezTo>
                  <a:lnTo>
                    <a:pt x="151" y="69"/>
                  </a:lnTo>
                  <a:cubicBezTo>
                    <a:pt x="146" y="69"/>
                    <a:pt x="145" y="70"/>
                    <a:pt x="145" y="70"/>
                  </a:cubicBezTo>
                  <a:cubicBezTo>
                    <a:pt x="145" y="71"/>
                    <a:pt x="146" y="72"/>
                    <a:pt x="147" y="72"/>
                  </a:cubicBezTo>
                  <a:cubicBezTo>
                    <a:pt x="148" y="74"/>
                    <a:pt x="150" y="76"/>
                    <a:pt x="149" y="78"/>
                  </a:cubicBezTo>
                  <a:cubicBezTo>
                    <a:pt x="149" y="79"/>
                    <a:pt x="149" y="79"/>
                    <a:pt x="148" y="80"/>
                  </a:cubicBezTo>
                  <a:cubicBezTo>
                    <a:pt x="146" y="82"/>
                    <a:pt x="142" y="82"/>
                    <a:pt x="138" y="84"/>
                  </a:cubicBezTo>
                  <a:cubicBezTo>
                    <a:pt x="132" y="85"/>
                    <a:pt x="125" y="87"/>
                    <a:pt x="121" y="90"/>
                  </a:cubicBezTo>
                  <a:cubicBezTo>
                    <a:pt x="107" y="100"/>
                    <a:pt x="99" y="110"/>
                    <a:pt x="92" y="120"/>
                  </a:cubicBezTo>
                  <a:cubicBezTo>
                    <a:pt x="89" y="124"/>
                    <a:pt x="93" y="134"/>
                    <a:pt x="96" y="141"/>
                  </a:cubicBezTo>
                  <a:cubicBezTo>
                    <a:pt x="99" y="148"/>
                    <a:pt x="100" y="151"/>
                    <a:pt x="99" y="153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4"/>
                    <a:pt x="94" y="153"/>
                    <a:pt x="88" y="149"/>
                  </a:cubicBezTo>
                  <a:cubicBezTo>
                    <a:pt x="78" y="151"/>
                    <a:pt x="71" y="152"/>
                    <a:pt x="63" y="152"/>
                  </a:cubicBezTo>
                  <a:cubicBezTo>
                    <a:pt x="59" y="152"/>
                    <a:pt x="56" y="151"/>
                    <a:pt x="53" y="151"/>
                  </a:cubicBezTo>
                  <a:cubicBezTo>
                    <a:pt x="50" y="151"/>
                    <a:pt x="47" y="151"/>
                    <a:pt x="44" y="151"/>
                  </a:cubicBezTo>
                  <a:cubicBezTo>
                    <a:pt x="35" y="151"/>
                    <a:pt x="30" y="153"/>
                    <a:pt x="28" y="156"/>
                  </a:cubicBezTo>
                  <a:cubicBezTo>
                    <a:pt x="26" y="159"/>
                    <a:pt x="27" y="165"/>
                    <a:pt x="32" y="174"/>
                  </a:cubicBezTo>
                  <a:cubicBezTo>
                    <a:pt x="34" y="177"/>
                    <a:pt x="33" y="180"/>
                    <a:pt x="32" y="183"/>
                  </a:cubicBezTo>
                  <a:cubicBezTo>
                    <a:pt x="30" y="189"/>
                    <a:pt x="29" y="195"/>
                    <a:pt x="37" y="199"/>
                  </a:cubicBezTo>
                  <a:cubicBezTo>
                    <a:pt x="38" y="198"/>
                    <a:pt x="38" y="198"/>
                    <a:pt x="39" y="198"/>
                  </a:cubicBezTo>
                  <a:cubicBezTo>
                    <a:pt x="42" y="198"/>
                    <a:pt x="42" y="202"/>
                    <a:pt x="43" y="205"/>
                  </a:cubicBezTo>
                  <a:cubicBezTo>
                    <a:pt x="44" y="208"/>
                    <a:pt x="45" y="211"/>
                    <a:pt x="46" y="211"/>
                  </a:cubicBezTo>
                  <a:cubicBezTo>
                    <a:pt x="46" y="211"/>
                    <a:pt x="47" y="211"/>
                    <a:pt x="47" y="211"/>
                  </a:cubicBezTo>
                  <a:lnTo>
                    <a:pt x="48" y="210"/>
                  </a:lnTo>
                  <a:lnTo>
                    <a:pt x="49" y="211"/>
                  </a:lnTo>
                  <a:cubicBezTo>
                    <a:pt x="56" y="220"/>
                    <a:pt x="59" y="225"/>
                    <a:pt x="48" y="237"/>
                  </a:cubicBezTo>
                  <a:cubicBezTo>
                    <a:pt x="50" y="241"/>
                    <a:pt x="57" y="257"/>
                    <a:pt x="54" y="262"/>
                  </a:cubicBezTo>
                  <a:cubicBezTo>
                    <a:pt x="48" y="273"/>
                    <a:pt x="46" y="275"/>
                    <a:pt x="44" y="275"/>
                  </a:cubicBezTo>
                  <a:cubicBezTo>
                    <a:pt x="42" y="275"/>
                    <a:pt x="41" y="273"/>
                    <a:pt x="40" y="271"/>
                  </a:cubicBezTo>
                  <a:cubicBezTo>
                    <a:pt x="40" y="271"/>
                    <a:pt x="40" y="270"/>
                    <a:pt x="40" y="270"/>
                  </a:cubicBezTo>
                  <a:lnTo>
                    <a:pt x="39" y="269"/>
                  </a:lnTo>
                  <a:lnTo>
                    <a:pt x="40" y="269"/>
                  </a:lnTo>
                  <a:cubicBezTo>
                    <a:pt x="46" y="256"/>
                    <a:pt x="46" y="248"/>
                    <a:pt x="45" y="246"/>
                  </a:cubicBezTo>
                  <a:cubicBezTo>
                    <a:pt x="45" y="246"/>
                    <a:pt x="44" y="246"/>
                    <a:pt x="44" y="246"/>
                  </a:cubicBezTo>
                  <a:cubicBezTo>
                    <a:pt x="43" y="246"/>
                    <a:pt x="39" y="250"/>
                    <a:pt x="36" y="264"/>
                  </a:cubicBezTo>
                  <a:lnTo>
                    <a:pt x="33" y="273"/>
                  </a:lnTo>
                  <a:lnTo>
                    <a:pt x="33" y="264"/>
                  </a:lnTo>
                  <a:cubicBezTo>
                    <a:pt x="33" y="258"/>
                    <a:pt x="38" y="236"/>
                    <a:pt x="41" y="232"/>
                  </a:cubicBezTo>
                  <a:cubicBezTo>
                    <a:pt x="47" y="222"/>
                    <a:pt x="47" y="219"/>
                    <a:pt x="47" y="218"/>
                  </a:cubicBezTo>
                  <a:cubicBezTo>
                    <a:pt x="47" y="218"/>
                    <a:pt x="46" y="218"/>
                    <a:pt x="46" y="218"/>
                  </a:cubicBezTo>
                  <a:cubicBezTo>
                    <a:pt x="45" y="218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4" y="218"/>
                    <a:pt x="31" y="217"/>
                    <a:pt x="30" y="214"/>
                  </a:cubicBezTo>
                  <a:cubicBezTo>
                    <a:pt x="27" y="206"/>
                    <a:pt x="24" y="203"/>
                    <a:pt x="19" y="199"/>
                  </a:cubicBezTo>
                  <a:cubicBezTo>
                    <a:pt x="17" y="197"/>
                    <a:pt x="14" y="195"/>
                    <a:pt x="11" y="192"/>
                  </a:cubicBezTo>
                  <a:cubicBezTo>
                    <a:pt x="10" y="192"/>
                    <a:pt x="9" y="192"/>
                    <a:pt x="8" y="193"/>
                  </a:cubicBezTo>
                  <a:cubicBezTo>
                    <a:pt x="7" y="194"/>
                    <a:pt x="7" y="194"/>
                    <a:pt x="7" y="195"/>
                  </a:cubicBezTo>
                  <a:cubicBezTo>
                    <a:pt x="7" y="196"/>
                    <a:pt x="7" y="196"/>
                    <a:pt x="7" y="197"/>
                  </a:cubicBezTo>
                  <a:cubicBezTo>
                    <a:pt x="7" y="200"/>
                    <a:pt x="10" y="201"/>
                    <a:pt x="13" y="202"/>
                  </a:cubicBezTo>
                  <a:cubicBezTo>
                    <a:pt x="17" y="204"/>
                    <a:pt x="22" y="205"/>
                    <a:pt x="22" y="211"/>
                  </a:cubicBezTo>
                  <a:cubicBezTo>
                    <a:pt x="23" y="220"/>
                    <a:pt x="19" y="222"/>
                    <a:pt x="15" y="223"/>
                  </a:cubicBezTo>
                  <a:cubicBezTo>
                    <a:pt x="12" y="224"/>
                    <a:pt x="11" y="224"/>
                    <a:pt x="11" y="227"/>
                  </a:cubicBezTo>
                  <a:cubicBezTo>
                    <a:pt x="11" y="229"/>
                    <a:pt x="13" y="232"/>
                    <a:pt x="15" y="234"/>
                  </a:cubicBezTo>
                  <a:cubicBezTo>
                    <a:pt x="18" y="238"/>
                    <a:pt x="22" y="243"/>
                    <a:pt x="22" y="250"/>
                  </a:cubicBezTo>
                  <a:cubicBezTo>
                    <a:pt x="22" y="261"/>
                    <a:pt x="16" y="264"/>
                    <a:pt x="10" y="267"/>
                  </a:cubicBezTo>
                  <a:cubicBezTo>
                    <a:pt x="5" y="270"/>
                    <a:pt x="0" y="273"/>
                    <a:pt x="0" y="282"/>
                  </a:cubicBezTo>
                  <a:cubicBezTo>
                    <a:pt x="0" y="289"/>
                    <a:pt x="14" y="302"/>
                    <a:pt x="21" y="302"/>
                  </a:cubicBezTo>
                  <a:cubicBezTo>
                    <a:pt x="23" y="302"/>
                    <a:pt x="24" y="301"/>
                    <a:pt x="25" y="301"/>
                  </a:cubicBezTo>
                  <a:cubicBezTo>
                    <a:pt x="25" y="301"/>
                    <a:pt x="26" y="300"/>
                    <a:pt x="28" y="301"/>
                  </a:cubicBezTo>
                  <a:lnTo>
                    <a:pt x="28" y="301"/>
                  </a:lnTo>
                  <a:lnTo>
                    <a:pt x="28" y="301"/>
                  </a:lnTo>
                  <a:cubicBezTo>
                    <a:pt x="29" y="303"/>
                    <a:pt x="31" y="304"/>
                    <a:pt x="32" y="305"/>
                  </a:cubicBezTo>
                  <a:cubicBezTo>
                    <a:pt x="35" y="308"/>
                    <a:pt x="39" y="311"/>
                    <a:pt x="39" y="318"/>
                  </a:cubicBezTo>
                  <a:cubicBezTo>
                    <a:pt x="39" y="322"/>
                    <a:pt x="39" y="325"/>
                    <a:pt x="35" y="328"/>
                  </a:cubicBezTo>
                  <a:lnTo>
                    <a:pt x="36" y="331"/>
                  </a:lnTo>
                  <a:lnTo>
                    <a:pt x="37" y="335"/>
                  </a:lnTo>
                  <a:lnTo>
                    <a:pt x="36" y="335"/>
                  </a:lnTo>
                  <a:cubicBezTo>
                    <a:pt x="35" y="338"/>
                    <a:pt x="33" y="343"/>
                    <a:pt x="30" y="345"/>
                  </a:cubicBezTo>
                  <a:lnTo>
                    <a:pt x="29" y="346"/>
                  </a:lnTo>
                  <a:cubicBezTo>
                    <a:pt x="29" y="346"/>
                    <a:pt x="28" y="346"/>
                    <a:pt x="27" y="346"/>
                  </a:cubicBezTo>
                  <a:cubicBezTo>
                    <a:pt x="24" y="346"/>
                    <a:pt x="23" y="347"/>
                    <a:pt x="23" y="348"/>
                  </a:cubicBezTo>
                  <a:cubicBezTo>
                    <a:pt x="25" y="357"/>
                    <a:pt x="27" y="372"/>
                    <a:pt x="28" y="374"/>
                  </a:cubicBezTo>
                  <a:cubicBezTo>
                    <a:pt x="29" y="376"/>
                    <a:pt x="31" y="376"/>
                    <a:pt x="32" y="377"/>
                  </a:cubicBezTo>
                  <a:cubicBezTo>
                    <a:pt x="34" y="379"/>
                    <a:pt x="36" y="380"/>
                    <a:pt x="36" y="386"/>
                  </a:cubicBezTo>
                  <a:lnTo>
                    <a:pt x="36" y="407"/>
                  </a:lnTo>
                  <a:cubicBezTo>
                    <a:pt x="36" y="415"/>
                    <a:pt x="41" y="418"/>
                    <a:pt x="47" y="421"/>
                  </a:cubicBezTo>
                  <a:cubicBezTo>
                    <a:pt x="48" y="422"/>
                    <a:pt x="48" y="422"/>
                    <a:pt x="49" y="423"/>
                  </a:cubicBezTo>
                  <a:lnTo>
                    <a:pt x="50" y="423"/>
                  </a:lnTo>
                  <a:lnTo>
                    <a:pt x="51" y="439"/>
                  </a:lnTo>
                  <a:lnTo>
                    <a:pt x="50" y="439"/>
                  </a:lnTo>
                  <a:cubicBezTo>
                    <a:pt x="49" y="440"/>
                    <a:pt x="47" y="443"/>
                    <a:pt x="47" y="445"/>
                  </a:cubicBezTo>
                  <a:cubicBezTo>
                    <a:pt x="47" y="449"/>
                    <a:pt x="60" y="453"/>
                    <a:pt x="66" y="453"/>
                  </a:cubicBezTo>
                  <a:lnTo>
                    <a:pt x="67" y="453"/>
                  </a:lnTo>
                  <a:lnTo>
                    <a:pt x="67" y="454"/>
                  </a:lnTo>
                  <a:cubicBezTo>
                    <a:pt x="67" y="456"/>
                    <a:pt x="67" y="459"/>
                    <a:pt x="68" y="461"/>
                  </a:cubicBezTo>
                  <a:cubicBezTo>
                    <a:pt x="68" y="463"/>
                    <a:pt x="69" y="466"/>
                    <a:pt x="69" y="470"/>
                  </a:cubicBezTo>
                  <a:cubicBezTo>
                    <a:pt x="69" y="478"/>
                    <a:pt x="65" y="481"/>
                    <a:pt x="61" y="483"/>
                  </a:cubicBezTo>
                  <a:cubicBezTo>
                    <a:pt x="58" y="486"/>
                    <a:pt x="55" y="488"/>
                    <a:pt x="55" y="494"/>
                  </a:cubicBezTo>
                  <a:cubicBezTo>
                    <a:pt x="55" y="496"/>
                    <a:pt x="56" y="498"/>
                    <a:pt x="57" y="500"/>
                  </a:cubicBezTo>
                  <a:cubicBezTo>
                    <a:pt x="58" y="502"/>
                    <a:pt x="60" y="505"/>
                    <a:pt x="60" y="509"/>
                  </a:cubicBezTo>
                  <a:cubicBezTo>
                    <a:pt x="60" y="514"/>
                    <a:pt x="57" y="516"/>
                    <a:pt x="54" y="518"/>
                  </a:cubicBezTo>
                  <a:cubicBezTo>
                    <a:pt x="52" y="520"/>
                    <a:pt x="50" y="522"/>
                    <a:pt x="50" y="524"/>
                  </a:cubicBezTo>
                  <a:cubicBezTo>
                    <a:pt x="50" y="526"/>
                    <a:pt x="49" y="527"/>
                    <a:pt x="49" y="528"/>
                  </a:cubicBezTo>
                  <a:cubicBezTo>
                    <a:pt x="49" y="531"/>
                    <a:pt x="49" y="533"/>
                    <a:pt x="47" y="535"/>
                  </a:cubicBezTo>
                  <a:cubicBezTo>
                    <a:pt x="46" y="535"/>
                    <a:pt x="44" y="535"/>
                    <a:pt x="43" y="535"/>
                  </a:cubicBezTo>
                  <a:cubicBezTo>
                    <a:pt x="43" y="535"/>
                    <a:pt x="42" y="535"/>
                    <a:pt x="42" y="535"/>
                  </a:cubicBezTo>
                  <a:cubicBezTo>
                    <a:pt x="42" y="546"/>
                    <a:pt x="48" y="557"/>
                    <a:pt x="60" y="557"/>
                  </a:cubicBezTo>
                  <a:lnTo>
                    <a:pt x="61" y="557"/>
                  </a:lnTo>
                  <a:lnTo>
                    <a:pt x="62" y="558"/>
                  </a:lnTo>
                  <a:cubicBezTo>
                    <a:pt x="63" y="569"/>
                    <a:pt x="55" y="572"/>
                    <a:pt x="47" y="574"/>
                  </a:cubicBezTo>
                  <a:cubicBezTo>
                    <a:pt x="41" y="576"/>
                    <a:pt x="36" y="578"/>
                    <a:pt x="36" y="583"/>
                  </a:cubicBezTo>
                  <a:cubicBezTo>
                    <a:pt x="36" y="586"/>
                    <a:pt x="38" y="587"/>
                    <a:pt x="39" y="589"/>
                  </a:cubicBezTo>
                  <a:cubicBezTo>
                    <a:pt x="40" y="591"/>
                    <a:pt x="42" y="593"/>
                    <a:pt x="42" y="596"/>
                  </a:cubicBezTo>
                  <a:lnTo>
                    <a:pt x="42" y="609"/>
                  </a:lnTo>
                  <a:cubicBezTo>
                    <a:pt x="42" y="609"/>
                    <a:pt x="42" y="614"/>
                    <a:pt x="45" y="614"/>
                  </a:cubicBezTo>
                  <a:cubicBezTo>
                    <a:pt x="49" y="614"/>
                    <a:pt x="51" y="613"/>
                    <a:pt x="54" y="613"/>
                  </a:cubicBezTo>
                  <a:cubicBezTo>
                    <a:pt x="57" y="612"/>
                    <a:pt x="60" y="612"/>
                    <a:pt x="64" y="612"/>
                  </a:cubicBezTo>
                  <a:cubicBezTo>
                    <a:pt x="71" y="612"/>
                    <a:pt x="74" y="615"/>
                    <a:pt x="76" y="618"/>
                  </a:cubicBezTo>
                  <a:cubicBezTo>
                    <a:pt x="78" y="620"/>
                    <a:pt x="80" y="622"/>
                    <a:pt x="84" y="623"/>
                  </a:cubicBezTo>
                  <a:lnTo>
                    <a:pt x="85" y="623"/>
                  </a:lnTo>
                  <a:lnTo>
                    <a:pt x="85" y="623"/>
                  </a:lnTo>
                  <a:cubicBezTo>
                    <a:pt x="86" y="626"/>
                    <a:pt x="89" y="633"/>
                    <a:pt x="91" y="635"/>
                  </a:cubicBezTo>
                  <a:cubicBezTo>
                    <a:pt x="92" y="636"/>
                    <a:pt x="94" y="636"/>
                    <a:pt x="96" y="636"/>
                  </a:cubicBezTo>
                  <a:cubicBezTo>
                    <a:pt x="99" y="637"/>
                    <a:pt x="103" y="639"/>
                    <a:pt x="103" y="644"/>
                  </a:cubicBezTo>
                  <a:cubicBezTo>
                    <a:pt x="103" y="648"/>
                    <a:pt x="101" y="651"/>
                    <a:pt x="99" y="654"/>
                  </a:cubicBezTo>
                  <a:cubicBezTo>
                    <a:pt x="96" y="657"/>
                    <a:pt x="93" y="661"/>
                    <a:pt x="93" y="667"/>
                  </a:cubicBezTo>
                  <a:cubicBezTo>
                    <a:pt x="93" y="673"/>
                    <a:pt x="98" y="674"/>
                    <a:pt x="103" y="676"/>
                  </a:cubicBezTo>
                  <a:cubicBezTo>
                    <a:pt x="108" y="677"/>
                    <a:pt x="114" y="679"/>
                    <a:pt x="114" y="686"/>
                  </a:cubicBezTo>
                  <a:cubicBezTo>
                    <a:pt x="114" y="692"/>
                    <a:pt x="111" y="694"/>
                    <a:pt x="108" y="697"/>
                  </a:cubicBezTo>
                  <a:cubicBezTo>
                    <a:pt x="105" y="699"/>
                    <a:pt x="103" y="701"/>
                    <a:pt x="103" y="705"/>
                  </a:cubicBezTo>
                  <a:lnTo>
                    <a:pt x="103" y="725"/>
                  </a:lnTo>
                  <a:cubicBezTo>
                    <a:pt x="103" y="728"/>
                    <a:pt x="104" y="730"/>
                    <a:pt x="107" y="733"/>
                  </a:cubicBezTo>
                  <a:cubicBezTo>
                    <a:pt x="110" y="736"/>
                    <a:pt x="114" y="741"/>
                    <a:pt x="114" y="749"/>
                  </a:cubicBezTo>
                  <a:cubicBezTo>
                    <a:pt x="114" y="754"/>
                    <a:pt x="110" y="755"/>
                    <a:pt x="108" y="757"/>
                  </a:cubicBezTo>
                  <a:cubicBezTo>
                    <a:pt x="105" y="758"/>
                    <a:pt x="104" y="759"/>
                    <a:pt x="104" y="761"/>
                  </a:cubicBezTo>
                  <a:cubicBezTo>
                    <a:pt x="104" y="764"/>
                    <a:pt x="113" y="773"/>
                    <a:pt x="116" y="773"/>
                  </a:cubicBezTo>
                  <a:cubicBezTo>
                    <a:pt x="119" y="773"/>
                    <a:pt x="120" y="773"/>
                    <a:pt x="122" y="772"/>
                  </a:cubicBezTo>
                  <a:cubicBezTo>
                    <a:pt x="124" y="772"/>
                    <a:pt x="125" y="772"/>
                    <a:pt x="127" y="772"/>
                  </a:cubicBezTo>
                  <a:cubicBezTo>
                    <a:pt x="131" y="772"/>
                    <a:pt x="133" y="774"/>
                    <a:pt x="135" y="775"/>
                  </a:cubicBezTo>
                  <a:cubicBezTo>
                    <a:pt x="136" y="776"/>
                    <a:pt x="137" y="777"/>
                    <a:pt x="138" y="777"/>
                  </a:cubicBezTo>
                  <a:cubicBezTo>
                    <a:pt x="146" y="782"/>
                    <a:pt x="148" y="792"/>
                    <a:pt x="151" y="801"/>
                  </a:cubicBezTo>
                  <a:cubicBezTo>
                    <a:pt x="153" y="808"/>
                    <a:pt x="154" y="815"/>
                    <a:pt x="159" y="820"/>
                  </a:cubicBezTo>
                  <a:lnTo>
                    <a:pt x="159" y="820"/>
                  </a:lnTo>
                  <a:lnTo>
                    <a:pt x="159" y="821"/>
                  </a:lnTo>
                  <a:cubicBezTo>
                    <a:pt x="159" y="822"/>
                    <a:pt x="160" y="823"/>
                    <a:pt x="161" y="824"/>
                  </a:cubicBezTo>
                  <a:cubicBezTo>
                    <a:pt x="161" y="825"/>
                    <a:pt x="162" y="827"/>
                    <a:pt x="162" y="829"/>
                  </a:cubicBezTo>
                  <a:cubicBezTo>
                    <a:pt x="162" y="832"/>
                    <a:pt x="160" y="833"/>
                    <a:pt x="158" y="835"/>
                  </a:cubicBezTo>
                  <a:cubicBezTo>
                    <a:pt x="157" y="835"/>
                    <a:pt x="156" y="836"/>
                    <a:pt x="156" y="837"/>
                  </a:cubicBezTo>
                  <a:cubicBezTo>
                    <a:pt x="155" y="839"/>
                    <a:pt x="156" y="840"/>
                    <a:pt x="156" y="841"/>
                  </a:cubicBezTo>
                  <a:cubicBezTo>
                    <a:pt x="156" y="843"/>
                    <a:pt x="156" y="845"/>
                    <a:pt x="153" y="847"/>
                  </a:cubicBezTo>
                  <a:cubicBezTo>
                    <a:pt x="152" y="850"/>
                    <a:pt x="149" y="852"/>
                    <a:pt x="147" y="854"/>
                  </a:cubicBezTo>
                  <a:cubicBezTo>
                    <a:pt x="142" y="857"/>
                    <a:pt x="137" y="860"/>
                    <a:pt x="137" y="868"/>
                  </a:cubicBezTo>
                  <a:cubicBezTo>
                    <a:pt x="139" y="870"/>
                    <a:pt x="142" y="873"/>
                    <a:pt x="143" y="874"/>
                  </a:cubicBezTo>
                  <a:lnTo>
                    <a:pt x="156" y="874"/>
                  </a:lnTo>
                  <a:lnTo>
                    <a:pt x="157" y="875"/>
                  </a:lnTo>
                  <a:cubicBezTo>
                    <a:pt x="158" y="877"/>
                    <a:pt x="161" y="878"/>
                    <a:pt x="166" y="878"/>
                  </a:cubicBezTo>
                  <a:cubicBezTo>
                    <a:pt x="185" y="878"/>
                    <a:pt x="195" y="861"/>
                    <a:pt x="202" y="842"/>
                  </a:cubicBezTo>
                  <a:cubicBezTo>
                    <a:pt x="203" y="840"/>
                    <a:pt x="205" y="839"/>
                    <a:pt x="207" y="838"/>
                  </a:cubicBezTo>
                  <a:cubicBezTo>
                    <a:pt x="208" y="838"/>
                    <a:pt x="209" y="838"/>
                    <a:pt x="209" y="837"/>
                  </a:cubicBezTo>
                  <a:cubicBezTo>
                    <a:pt x="210" y="836"/>
                    <a:pt x="210" y="834"/>
                    <a:pt x="210" y="832"/>
                  </a:cubicBezTo>
                  <a:cubicBezTo>
                    <a:pt x="210" y="829"/>
                    <a:pt x="210" y="826"/>
                    <a:pt x="213" y="824"/>
                  </a:cubicBezTo>
                  <a:cubicBezTo>
                    <a:pt x="221" y="819"/>
                    <a:pt x="237" y="817"/>
                    <a:pt x="245" y="817"/>
                  </a:cubicBezTo>
                  <a:cubicBezTo>
                    <a:pt x="245" y="816"/>
                    <a:pt x="245" y="815"/>
                    <a:pt x="245" y="814"/>
                  </a:cubicBezTo>
                  <a:cubicBezTo>
                    <a:pt x="241" y="814"/>
                    <a:pt x="238" y="809"/>
                    <a:pt x="235" y="805"/>
                  </a:cubicBezTo>
                  <a:cubicBezTo>
                    <a:pt x="234" y="803"/>
                    <a:pt x="232" y="800"/>
                    <a:pt x="230" y="799"/>
                  </a:cubicBezTo>
                  <a:cubicBezTo>
                    <a:pt x="230" y="799"/>
                    <a:pt x="229" y="798"/>
                    <a:pt x="229" y="798"/>
                  </a:cubicBezTo>
                  <a:cubicBezTo>
                    <a:pt x="228" y="798"/>
                    <a:pt x="225" y="796"/>
                    <a:pt x="225" y="794"/>
                  </a:cubicBezTo>
                  <a:cubicBezTo>
                    <a:pt x="225" y="792"/>
                    <a:pt x="234" y="784"/>
                    <a:pt x="236" y="784"/>
                  </a:cubicBezTo>
                  <a:cubicBezTo>
                    <a:pt x="242" y="784"/>
                    <a:pt x="244" y="784"/>
                    <a:pt x="244" y="778"/>
                  </a:cubicBezTo>
                  <a:cubicBezTo>
                    <a:pt x="244" y="777"/>
                    <a:pt x="244" y="776"/>
                    <a:pt x="243" y="774"/>
                  </a:cubicBezTo>
                  <a:cubicBezTo>
                    <a:pt x="243" y="773"/>
                    <a:pt x="242" y="772"/>
                    <a:pt x="242" y="770"/>
                  </a:cubicBezTo>
                  <a:cubicBezTo>
                    <a:pt x="242" y="768"/>
                    <a:pt x="243" y="766"/>
                    <a:pt x="243" y="764"/>
                  </a:cubicBezTo>
                  <a:cubicBezTo>
                    <a:pt x="244" y="763"/>
                    <a:pt x="245" y="761"/>
                    <a:pt x="245" y="758"/>
                  </a:cubicBezTo>
                  <a:cubicBezTo>
                    <a:pt x="245" y="756"/>
                    <a:pt x="244" y="754"/>
                    <a:pt x="244" y="752"/>
                  </a:cubicBezTo>
                  <a:cubicBezTo>
                    <a:pt x="243" y="751"/>
                    <a:pt x="242" y="749"/>
                    <a:pt x="242" y="747"/>
                  </a:cubicBezTo>
                  <a:cubicBezTo>
                    <a:pt x="242" y="746"/>
                    <a:pt x="243" y="744"/>
                    <a:pt x="244" y="741"/>
                  </a:cubicBezTo>
                  <a:cubicBezTo>
                    <a:pt x="245" y="739"/>
                    <a:pt x="246" y="737"/>
                    <a:pt x="247" y="734"/>
                  </a:cubicBezTo>
                  <a:lnTo>
                    <a:pt x="247" y="733"/>
                  </a:lnTo>
                  <a:lnTo>
                    <a:pt x="248" y="733"/>
                  </a:lnTo>
                  <a:cubicBezTo>
                    <a:pt x="253" y="732"/>
                    <a:pt x="258" y="724"/>
                    <a:pt x="258" y="719"/>
                  </a:cubicBezTo>
                  <a:cubicBezTo>
                    <a:pt x="258" y="715"/>
                    <a:pt x="256" y="713"/>
                    <a:pt x="253" y="710"/>
                  </a:cubicBezTo>
                  <a:cubicBezTo>
                    <a:pt x="251" y="707"/>
                    <a:pt x="249" y="705"/>
                    <a:pt x="249" y="701"/>
                  </a:cubicBezTo>
                  <a:cubicBezTo>
                    <a:pt x="249" y="689"/>
                    <a:pt x="253" y="677"/>
                    <a:pt x="261" y="677"/>
                  </a:cubicBezTo>
                  <a:lnTo>
                    <a:pt x="272" y="677"/>
                  </a:lnTo>
                  <a:cubicBezTo>
                    <a:pt x="276" y="677"/>
                    <a:pt x="279" y="673"/>
                    <a:pt x="281" y="670"/>
                  </a:cubicBezTo>
                  <a:cubicBezTo>
                    <a:pt x="283" y="666"/>
                    <a:pt x="285" y="663"/>
                    <a:pt x="289" y="663"/>
                  </a:cubicBezTo>
                  <a:cubicBezTo>
                    <a:pt x="295" y="663"/>
                    <a:pt x="297" y="669"/>
                    <a:pt x="298" y="673"/>
                  </a:cubicBezTo>
                  <a:cubicBezTo>
                    <a:pt x="300" y="678"/>
                    <a:pt x="301" y="682"/>
                    <a:pt x="306" y="682"/>
                  </a:cubicBezTo>
                  <a:cubicBezTo>
                    <a:pt x="307" y="682"/>
                    <a:pt x="306" y="679"/>
                    <a:pt x="306" y="677"/>
                  </a:cubicBezTo>
                  <a:cubicBezTo>
                    <a:pt x="305" y="675"/>
                    <a:pt x="305" y="673"/>
                    <a:pt x="305" y="672"/>
                  </a:cubicBezTo>
                  <a:cubicBezTo>
                    <a:pt x="305" y="670"/>
                    <a:pt x="307" y="657"/>
                    <a:pt x="310" y="656"/>
                  </a:cubicBezTo>
                  <a:cubicBezTo>
                    <a:pt x="311" y="655"/>
                    <a:pt x="311" y="655"/>
                    <a:pt x="312" y="655"/>
                  </a:cubicBezTo>
                  <a:cubicBezTo>
                    <a:pt x="312" y="655"/>
                    <a:pt x="313" y="655"/>
                    <a:pt x="313" y="655"/>
                  </a:cubicBezTo>
                  <a:cubicBezTo>
                    <a:pt x="313" y="655"/>
                    <a:pt x="314" y="655"/>
                    <a:pt x="314" y="655"/>
                  </a:cubicBezTo>
                  <a:cubicBezTo>
                    <a:pt x="314" y="654"/>
                    <a:pt x="314" y="653"/>
                    <a:pt x="314" y="652"/>
                  </a:cubicBezTo>
                  <a:cubicBezTo>
                    <a:pt x="314" y="651"/>
                    <a:pt x="314" y="649"/>
                    <a:pt x="316" y="647"/>
                  </a:cubicBezTo>
                  <a:cubicBezTo>
                    <a:pt x="317" y="646"/>
                    <a:pt x="319" y="645"/>
                    <a:pt x="320" y="643"/>
                  </a:cubicBezTo>
                  <a:cubicBezTo>
                    <a:pt x="323" y="641"/>
                    <a:pt x="327" y="637"/>
                    <a:pt x="327" y="634"/>
                  </a:cubicBezTo>
                  <a:cubicBezTo>
                    <a:pt x="327" y="633"/>
                    <a:pt x="327" y="633"/>
                    <a:pt x="326" y="632"/>
                  </a:cubicBezTo>
                  <a:cubicBezTo>
                    <a:pt x="325" y="632"/>
                    <a:pt x="324" y="631"/>
                    <a:pt x="324" y="631"/>
                  </a:cubicBezTo>
                  <a:lnTo>
                    <a:pt x="324" y="630"/>
                  </a:lnTo>
                  <a:lnTo>
                    <a:pt x="324" y="627"/>
                  </a:lnTo>
                  <a:cubicBezTo>
                    <a:pt x="324" y="625"/>
                    <a:pt x="324" y="623"/>
                    <a:pt x="326" y="622"/>
                  </a:cubicBezTo>
                  <a:cubicBezTo>
                    <a:pt x="328" y="619"/>
                    <a:pt x="332" y="617"/>
                    <a:pt x="335" y="617"/>
                  </a:cubicBezTo>
                  <a:cubicBezTo>
                    <a:pt x="338" y="617"/>
                    <a:pt x="338" y="619"/>
                    <a:pt x="339" y="621"/>
                  </a:cubicBezTo>
                  <a:cubicBezTo>
                    <a:pt x="339" y="622"/>
                    <a:pt x="340" y="623"/>
                    <a:pt x="340" y="624"/>
                  </a:cubicBezTo>
                  <a:cubicBezTo>
                    <a:pt x="347" y="628"/>
                    <a:pt x="356" y="633"/>
                    <a:pt x="358" y="633"/>
                  </a:cubicBezTo>
                  <a:cubicBezTo>
                    <a:pt x="364" y="633"/>
                    <a:pt x="364" y="629"/>
                    <a:pt x="364" y="628"/>
                  </a:cubicBezTo>
                  <a:lnTo>
                    <a:pt x="364" y="623"/>
                  </a:lnTo>
                  <a:cubicBezTo>
                    <a:pt x="364" y="621"/>
                    <a:pt x="365" y="619"/>
                    <a:pt x="366" y="618"/>
                  </a:cubicBezTo>
                  <a:cubicBezTo>
                    <a:pt x="367" y="617"/>
                    <a:pt x="367" y="617"/>
                    <a:pt x="367" y="616"/>
                  </a:cubicBezTo>
                  <a:lnTo>
                    <a:pt x="367" y="612"/>
                  </a:lnTo>
                  <a:cubicBezTo>
                    <a:pt x="366" y="610"/>
                    <a:pt x="364" y="608"/>
                    <a:pt x="362" y="607"/>
                  </a:cubicBezTo>
                  <a:cubicBezTo>
                    <a:pt x="359" y="605"/>
                    <a:pt x="357" y="603"/>
                    <a:pt x="357" y="601"/>
                  </a:cubicBezTo>
                  <a:cubicBezTo>
                    <a:pt x="357" y="597"/>
                    <a:pt x="360" y="595"/>
                    <a:pt x="362" y="593"/>
                  </a:cubicBezTo>
                  <a:cubicBezTo>
                    <a:pt x="364" y="591"/>
                    <a:pt x="366" y="589"/>
                    <a:pt x="366" y="587"/>
                  </a:cubicBezTo>
                  <a:cubicBezTo>
                    <a:pt x="366" y="585"/>
                    <a:pt x="365" y="583"/>
                    <a:pt x="364" y="581"/>
                  </a:cubicBezTo>
                  <a:cubicBezTo>
                    <a:pt x="363" y="581"/>
                    <a:pt x="363" y="580"/>
                    <a:pt x="363" y="579"/>
                  </a:cubicBezTo>
                  <a:lnTo>
                    <a:pt x="349" y="579"/>
                  </a:lnTo>
                  <a:lnTo>
                    <a:pt x="349" y="579"/>
                  </a:lnTo>
                  <a:cubicBezTo>
                    <a:pt x="346" y="576"/>
                    <a:pt x="345" y="566"/>
                    <a:pt x="345" y="562"/>
                  </a:cubicBezTo>
                  <a:cubicBezTo>
                    <a:pt x="345" y="557"/>
                    <a:pt x="346" y="555"/>
                    <a:pt x="347" y="553"/>
                  </a:cubicBezTo>
                  <a:cubicBezTo>
                    <a:pt x="348" y="552"/>
                    <a:pt x="349" y="550"/>
                    <a:pt x="349" y="549"/>
                  </a:cubicBezTo>
                  <a:cubicBezTo>
                    <a:pt x="347" y="548"/>
                    <a:pt x="347" y="547"/>
                    <a:pt x="346" y="545"/>
                  </a:cubicBezTo>
                  <a:lnTo>
                    <a:pt x="346" y="544"/>
                  </a:lnTo>
                  <a:lnTo>
                    <a:pt x="347" y="543"/>
                  </a:lnTo>
                  <a:cubicBezTo>
                    <a:pt x="349" y="542"/>
                    <a:pt x="350" y="541"/>
                    <a:pt x="351" y="539"/>
                  </a:cubicBezTo>
                  <a:cubicBezTo>
                    <a:pt x="352" y="538"/>
                    <a:pt x="353" y="537"/>
                    <a:pt x="356" y="535"/>
                  </a:cubicBezTo>
                  <a:cubicBezTo>
                    <a:pt x="356" y="535"/>
                    <a:pt x="356" y="534"/>
                    <a:pt x="357" y="534"/>
                  </a:cubicBezTo>
                  <a:cubicBezTo>
                    <a:pt x="358" y="533"/>
                    <a:pt x="359" y="532"/>
                    <a:pt x="359" y="530"/>
                  </a:cubicBezTo>
                  <a:cubicBezTo>
                    <a:pt x="359" y="527"/>
                    <a:pt x="360" y="525"/>
                    <a:pt x="361" y="523"/>
                  </a:cubicBezTo>
                  <a:cubicBezTo>
                    <a:pt x="363" y="521"/>
                    <a:pt x="364" y="519"/>
                    <a:pt x="364" y="516"/>
                  </a:cubicBezTo>
                  <a:cubicBezTo>
                    <a:pt x="364" y="516"/>
                    <a:pt x="364" y="515"/>
                    <a:pt x="363" y="514"/>
                  </a:cubicBezTo>
                  <a:cubicBezTo>
                    <a:pt x="362" y="513"/>
                    <a:pt x="361" y="512"/>
                    <a:pt x="361" y="509"/>
                  </a:cubicBezTo>
                  <a:cubicBezTo>
                    <a:pt x="361" y="508"/>
                    <a:pt x="362" y="506"/>
                    <a:pt x="363" y="505"/>
                  </a:cubicBezTo>
                  <a:cubicBezTo>
                    <a:pt x="363" y="504"/>
                    <a:pt x="364" y="503"/>
                    <a:pt x="364" y="501"/>
                  </a:cubicBezTo>
                  <a:cubicBezTo>
                    <a:pt x="364" y="498"/>
                    <a:pt x="362" y="496"/>
                    <a:pt x="360" y="494"/>
                  </a:cubicBezTo>
                  <a:cubicBezTo>
                    <a:pt x="357" y="492"/>
                    <a:pt x="354" y="490"/>
                    <a:pt x="354" y="485"/>
                  </a:cubicBezTo>
                  <a:cubicBezTo>
                    <a:pt x="354" y="481"/>
                    <a:pt x="356" y="479"/>
                    <a:pt x="357" y="478"/>
                  </a:cubicBezTo>
                  <a:cubicBezTo>
                    <a:pt x="358" y="476"/>
                    <a:pt x="359" y="476"/>
                    <a:pt x="359" y="475"/>
                  </a:cubicBezTo>
                  <a:cubicBezTo>
                    <a:pt x="359" y="473"/>
                    <a:pt x="358" y="473"/>
                    <a:pt x="357" y="471"/>
                  </a:cubicBezTo>
                  <a:cubicBezTo>
                    <a:pt x="356" y="470"/>
                    <a:pt x="354" y="467"/>
                    <a:pt x="354" y="463"/>
                  </a:cubicBezTo>
                  <a:cubicBezTo>
                    <a:pt x="354" y="455"/>
                    <a:pt x="359" y="454"/>
                    <a:pt x="364" y="452"/>
                  </a:cubicBezTo>
                  <a:cubicBezTo>
                    <a:pt x="368" y="451"/>
                    <a:pt x="371" y="450"/>
                    <a:pt x="373" y="447"/>
                  </a:cubicBezTo>
                  <a:lnTo>
                    <a:pt x="373" y="446"/>
                  </a:lnTo>
                  <a:cubicBezTo>
                    <a:pt x="372" y="446"/>
                    <a:pt x="372" y="446"/>
                    <a:pt x="372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" name="Freeform 1189"/>
            <p:cNvSpPr>
              <a:spLocks/>
            </p:cNvSpPr>
            <p:nvPr/>
          </p:nvSpPr>
          <p:spPr bwMode="auto">
            <a:xfrm>
              <a:off x="8492066" y="4234048"/>
              <a:ext cx="127803" cy="167273"/>
            </a:xfrm>
            <a:custGeom>
              <a:avLst/>
              <a:gdLst>
                <a:gd name="T0" fmla="*/ 264 w 300"/>
                <a:gd name="T1" fmla="*/ 170 h 392"/>
                <a:gd name="T2" fmla="*/ 226 w 300"/>
                <a:gd name="T3" fmla="*/ 189 h 392"/>
                <a:gd name="T4" fmla="*/ 210 w 300"/>
                <a:gd name="T5" fmla="*/ 181 h 392"/>
                <a:gd name="T6" fmla="*/ 202 w 300"/>
                <a:gd name="T7" fmla="*/ 130 h 392"/>
                <a:gd name="T8" fmla="*/ 188 w 300"/>
                <a:gd name="T9" fmla="*/ 115 h 392"/>
                <a:gd name="T10" fmla="*/ 215 w 300"/>
                <a:gd name="T11" fmla="*/ 109 h 392"/>
                <a:gd name="T12" fmla="*/ 222 w 300"/>
                <a:gd name="T13" fmla="*/ 82 h 392"/>
                <a:gd name="T14" fmla="*/ 234 w 300"/>
                <a:gd name="T15" fmla="*/ 83 h 392"/>
                <a:gd name="T16" fmla="*/ 268 w 300"/>
                <a:gd name="T17" fmla="*/ 50 h 392"/>
                <a:gd name="T18" fmla="*/ 247 w 300"/>
                <a:gd name="T19" fmla="*/ 39 h 392"/>
                <a:gd name="T20" fmla="*/ 226 w 300"/>
                <a:gd name="T21" fmla="*/ 38 h 392"/>
                <a:gd name="T22" fmla="*/ 218 w 300"/>
                <a:gd name="T23" fmla="*/ 0 h 392"/>
                <a:gd name="T24" fmla="*/ 188 w 300"/>
                <a:gd name="T25" fmla="*/ 42 h 392"/>
                <a:gd name="T26" fmla="*/ 202 w 300"/>
                <a:gd name="T27" fmla="*/ 49 h 392"/>
                <a:gd name="T28" fmla="*/ 168 w 300"/>
                <a:gd name="T29" fmla="*/ 55 h 392"/>
                <a:gd name="T30" fmla="*/ 67 w 300"/>
                <a:gd name="T31" fmla="*/ 130 h 392"/>
                <a:gd name="T32" fmla="*/ 40 w 300"/>
                <a:gd name="T33" fmla="*/ 178 h 392"/>
                <a:gd name="T34" fmla="*/ 54 w 300"/>
                <a:gd name="T35" fmla="*/ 203 h 392"/>
                <a:gd name="T36" fmla="*/ 67 w 300"/>
                <a:gd name="T37" fmla="*/ 217 h 392"/>
                <a:gd name="T38" fmla="*/ 51 w 300"/>
                <a:gd name="T39" fmla="*/ 224 h 392"/>
                <a:gd name="T40" fmla="*/ 25 w 300"/>
                <a:gd name="T41" fmla="*/ 226 h 392"/>
                <a:gd name="T42" fmla="*/ 13 w 300"/>
                <a:gd name="T43" fmla="*/ 265 h 392"/>
                <a:gd name="T44" fmla="*/ 5 w 300"/>
                <a:gd name="T45" fmla="*/ 289 h 392"/>
                <a:gd name="T46" fmla="*/ 31 w 300"/>
                <a:gd name="T47" fmla="*/ 319 h 392"/>
                <a:gd name="T48" fmla="*/ 29 w 300"/>
                <a:gd name="T49" fmla="*/ 326 h 392"/>
                <a:gd name="T50" fmla="*/ 16 w 300"/>
                <a:gd name="T51" fmla="*/ 356 h 392"/>
                <a:gd name="T52" fmla="*/ 25 w 300"/>
                <a:gd name="T53" fmla="*/ 362 h 392"/>
                <a:gd name="T54" fmla="*/ 36 w 300"/>
                <a:gd name="T55" fmla="*/ 375 h 392"/>
                <a:gd name="T56" fmla="*/ 58 w 300"/>
                <a:gd name="T57" fmla="*/ 381 h 392"/>
                <a:gd name="T58" fmla="*/ 70 w 300"/>
                <a:gd name="T59" fmla="*/ 383 h 392"/>
                <a:gd name="T60" fmla="*/ 74 w 300"/>
                <a:gd name="T61" fmla="*/ 387 h 392"/>
                <a:gd name="T62" fmla="*/ 98 w 300"/>
                <a:gd name="T63" fmla="*/ 385 h 392"/>
                <a:gd name="T64" fmla="*/ 115 w 300"/>
                <a:gd name="T65" fmla="*/ 381 h 392"/>
                <a:gd name="T66" fmla="*/ 138 w 300"/>
                <a:gd name="T67" fmla="*/ 371 h 392"/>
                <a:gd name="T68" fmla="*/ 140 w 300"/>
                <a:gd name="T69" fmla="*/ 364 h 392"/>
                <a:gd name="T70" fmla="*/ 150 w 300"/>
                <a:gd name="T71" fmla="*/ 344 h 392"/>
                <a:gd name="T72" fmla="*/ 151 w 300"/>
                <a:gd name="T73" fmla="*/ 336 h 392"/>
                <a:gd name="T74" fmla="*/ 198 w 300"/>
                <a:gd name="T75" fmla="*/ 301 h 392"/>
                <a:gd name="T76" fmla="*/ 217 w 300"/>
                <a:gd name="T77" fmla="*/ 305 h 392"/>
                <a:gd name="T78" fmla="*/ 235 w 300"/>
                <a:gd name="T79" fmla="*/ 310 h 392"/>
                <a:gd name="T80" fmla="*/ 262 w 300"/>
                <a:gd name="T81" fmla="*/ 290 h 392"/>
                <a:gd name="T82" fmla="*/ 269 w 300"/>
                <a:gd name="T83" fmla="*/ 262 h 392"/>
                <a:gd name="T84" fmla="*/ 276 w 300"/>
                <a:gd name="T85" fmla="*/ 252 h 392"/>
                <a:gd name="T86" fmla="*/ 290 w 300"/>
                <a:gd name="T87" fmla="*/ 250 h 392"/>
                <a:gd name="T88" fmla="*/ 289 w 300"/>
                <a:gd name="T89" fmla="*/ 19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0" h="392">
                  <a:moveTo>
                    <a:pt x="284" y="168"/>
                  </a:moveTo>
                  <a:cubicBezTo>
                    <a:pt x="282" y="168"/>
                    <a:pt x="281" y="168"/>
                    <a:pt x="279" y="169"/>
                  </a:cubicBezTo>
                  <a:cubicBezTo>
                    <a:pt x="273" y="170"/>
                    <a:pt x="268" y="170"/>
                    <a:pt x="264" y="170"/>
                  </a:cubicBezTo>
                  <a:cubicBezTo>
                    <a:pt x="262" y="170"/>
                    <a:pt x="260" y="170"/>
                    <a:pt x="258" y="170"/>
                  </a:cubicBezTo>
                  <a:cubicBezTo>
                    <a:pt x="245" y="170"/>
                    <a:pt x="234" y="169"/>
                    <a:pt x="226" y="189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3" y="192"/>
                    <a:pt x="219" y="194"/>
                    <a:pt x="216" y="194"/>
                  </a:cubicBezTo>
                  <a:cubicBezTo>
                    <a:pt x="212" y="194"/>
                    <a:pt x="208" y="192"/>
                    <a:pt x="207" y="188"/>
                  </a:cubicBezTo>
                  <a:cubicBezTo>
                    <a:pt x="206" y="186"/>
                    <a:pt x="207" y="183"/>
                    <a:pt x="210" y="181"/>
                  </a:cubicBezTo>
                  <a:cubicBezTo>
                    <a:pt x="212" y="179"/>
                    <a:pt x="215" y="177"/>
                    <a:pt x="217" y="175"/>
                  </a:cubicBezTo>
                  <a:cubicBezTo>
                    <a:pt x="224" y="171"/>
                    <a:pt x="229" y="168"/>
                    <a:pt x="227" y="157"/>
                  </a:cubicBezTo>
                  <a:cubicBezTo>
                    <a:pt x="225" y="132"/>
                    <a:pt x="213" y="131"/>
                    <a:pt x="202" y="130"/>
                  </a:cubicBezTo>
                  <a:cubicBezTo>
                    <a:pt x="196" y="129"/>
                    <a:pt x="189" y="128"/>
                    <a:pt x="186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18"/>
                    <a:pt x="186" y="116"/>
                    <a:pt x="188" y="115"/>
                  </a:cubicBezTo>
                  <a:cubicBezTo>
                    <a:pt x="190" y="112"/>
                    <a:pt x="194" y="112"/>
                    <a:pt x="198" y="112"/>
                  </a:cubicBezTo>
                  <a:cubicBezTo>
                    <a:pt x="199" y="112"/>
                    <a:pt x="200" y="112"/>
                    <a:pt x="201" y="112"/>
                  </a:cubicBezTo>
                  <a:cubicBezTo>
                    <a:pt x="206" y="112"/>
                    <a:pt x="212" y="112"/>
                    <a:pt x="215" y="109"/>
                  </a:cubicBezTo>
                  <a:cubicBezTo>
                    <a:pt x="216" y="107"/>
                    <a:pt x="216" y="103"/>
                    <a:pt x="215" y="98"/>
                  </a:cubicBezTo>
                  <a:cubicBezTo>
                    <a:pt x="214" y="91"/>
                    <a:pt x="215" y="87"/>
                    <a:pt x="217" y="84"/>
                  </a:cubicBezTo>
                  <a:cubicBezTo>
                    <a:pt x="218" y="83"/>
                    <a:pt x="220" y="82"/>
                    <a:pt x="222" y="82"/>
                  </a:cubicBezTo>
                  <a:cubicBezTo>
                    <a:pt x="224" y="82"/>
                    <a:pt x="225" y="82"/>
                    <a:pt x="227" y="83"/>
                  </a:cubicBezTo>
                  <a:cubicBezTo>
                    <a:pt x="227" y="83"/>
                    <a:pt x="228" y="83"/>
                    <a:pt x="228" y="83"/>
                  </a:cubicBezTo>
                  <a:cubicBezTo>
                    <a:pt x="230" y="83"/>
                    <a:pt x="232" y="83"/>
                    <a:pt x="234" y="83"/>
                  </a:cubicBezTo>
                  <a:cubicBezTo>
                    <a:pt x="243" y="83"/>
                    <a:pt x="244" y="79"/>
                    <a:pt x="246" y="74"/>
                  </a:cubicBezTo>
                  <a:cubicBezTo>
                    <a:pt x="246" y="71"/>
                    <a:pt x="247" y="67"/>
                    <a:pt x="252" y="66"/>
                  </a:cubicBezTo>
                  <a:cubicBezTo>
                    <a:pt x="261" y="65"/>
                    <a:pt x="267" y="57"/>
                    <a:pt x="268" y="50"/>
                  </a:cubicBezTo>
                  <a:cubicBezTo>
                    <a:pt x="269" y="47"/>
                    <a:pt x="269" y="44"/>
                    <a:pt x="268" y="42"/>
                  </a:cubicBezTo>
                  <a:cubicBezTo>
                    <a:pt x="264" y="44"/>
                    <a:pt x="261" y="45"/>
                    <a:pt x="258" y="45"/>
                  </a:cubicBezTo>
                  <a:cubicBezTo>
                    <a:pt x="253" y="45"/>
                    <a:pt x="249" y="42"/>
                    <a:pt x="247" y="39"/>
                  </a:cubicBezTo>
                  <a:cubicBezTo>
                    <a:pt x="244" y="36"/>
                    <a:pt x="242" y="34"/>
                    <a:pt x="238" y="34"/>
                  </a:cubicBezTo>
                  <a:cubicBezTo>
                    <a:pt x="236" y="34"/>
                    <a:pt x="233" y="35"/>
                    <a:pt x="229" y="37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38"/>
                    <a:pt x="225" y="37"/>
                  </a:cubicBezTo>
                  <a:cubicBezTo>
                    <a:pt x="224" y="36"/>
                    <a:pt x="225" y="35"/>
                    <a:pt x="226" y="33"/>
                  </a:cubicBezTo>
                  <a:cubicBezTo>
                    <a:pt x="230" y="25"/>
                    <a:pt x="237" y="10"/>
                    <a:pt x="218" y="0"/>
                  </a:cubicBezTo>
                  <a:cubicBezTo>
                    <a:pt x="214" y="1"/>
                    <a:pt x="211" y="3"/>
                    <a:pt x="208" y="5"/>
                  </a:cubicBezTo>
                  <a:cubicBezTo>
                    <a:pt x="193" y="13"/>
                    <a:pt x="181" y="20"/>
                    <a:pt x="179" y="43"/>
                  </a:cubicBezTo>
                  <a:cubicBezTo>
                    <a:pt x="181" y="43"/>
                    <a:pt x="184" y="42"/>
                    <a:pt x="188" y="42"/>
                  </a:cubicBezTo>
                  <a:cubicBezTo>
                    <a:pt x="193" y="42"/>
                    <a:pt x="198" y="44"/>
                    <a:pt x="202" y="46"/>
                  </a:cubicBezTo>
                  <a:cubicBezTo>
                    <a:pt x="202" y="46"/>
                    <a:pt x="202" y="47"/>
                    <a:pt x="202" y="47"/>
                  </a:cubicBezTo>
                  <a:lnTo>
                    <a:pt x="202" y="49"/>
                  </a:lnTo>
                  <a:cubicBezTo>
                    <a:pt x="202" y="59"/>
                    <a:pt x="201" y="62"/>
                    <a:pt x="189" y="62"/>
                  </a:cubicBezTo>
                  <a:cubicBezTo>
                    <a:pt x="187" y="62"/>
                    <a:pt x="185" y="60"/>
                    <a:pt x="182" y="59"/>
                  </a:cubicBezTo>
                  <a:cubicBezTo>
                    <a:pt x="178" y="57"/>
                    <a:pt x="174" y="55"/>
                    <a:pt x="168" y="55"/>
                  </a:cubicBezTo>
                  <a:cubicBezTo>
                    <a:pt x="164" y="55"/>
                    <a:pt x="160" y="56"/>
                    <a:pt x="155" y="58"/>
                  </a:cubicBezTo>
                  <a:cubicBezTo>
                    <a:pt x="142" y="71"/>
                    <a:pt x="128" y="81"/>
                    <a:pt x="114" y="90"/>
                  </a:cubicBezTo>
                  <a:cubicBezTo>
                    <a:pt x="96" y="101"/>
                    <a:pt x="80" y="112"/>
                    <a:pt x="67" y="130"/>
                  </a:cubicBezTo>
                  <a:cubicBezTo>
                    <a:pt x="64" y="134"/>
                    <a:pt x="61" y="140"/>
                    <a:pt x="58" y="147"/>
                  </a:cubicBezTo>
                  <a:cubicBezTo>
                    <a:pt x="55" y="153"/>
                    <a:pt x="52" y="160"/>
                    <a:pt x="49" y="166"/>
                  </a:cubicBezTo>
                  <a:cubicBezTo>
                    <a:pt x="46" y="170"/>
                    <a:pt x="43" y="175"/>
                    <a:pt x="40" y="178"/>
                  </a:cubicBezTo>
                  <a:cubicBezTo>
                    <a:pt x="34" y="187"/>
                    <a:pt x="29" y="195"/>
                    <a:pt x="31" y="197"/>
                  </a:cubicBezTo>
                  <a:cubicBezTo>
                    <a:pt x="39" y="203"/>
                    <a:pt x="42" y="203"/>
                    <a:pt x="46" y="202"/>
                  </a:cubicBezTo>
                  <a:cubicBezTo>
                    <a:pt x="48" y="202"/>
                    <a:pt x="51" y="202"/>
                    <a:pt x="54" y="203"/>
                  </a:cubicBezTo>
                  <a:cubicBezTo>
                    <a:pt x="56" y="202"/>
                    <a:pt x="57" y="202"/>
                    <a:pt x="58" y="202"/>
                  </a:cubicBezTo>
                  <a:cubicBezTo>
                    <a:pt x="66" y="202"/>
                    <a:pt x="68" y="215"/>
                    <a:pt x="68" y="215"/>
                  </a:cubicBezTo>
                  <a:cubicBezTo>
                    <a:pt x="68" y="216"/>
                    <a:pt x="67" y="216"/>
                    <a:pt x="67" y="217"/>
                  </a:cubicBezTo>
                  <a:cubicBezTo>
                    <a:pt x="66" y="217"/>
                    <a:pt x="66" y="219"/>
                    <a:pt x="65" y="221"/>
                  </a:cubicBezTo>
                  <a:cubicBezTo>
                    <a:pt x="65" y="223"/>
                    <a:pt x="64" y="226"/>
                    <a:pt x="60" y="226"/>
                  </a:cubicBezTo>
                  <a:cubicBezTo>
                    <a:pt x="57" y="226"/>
                    <a:pt x="55" y="225"/>
                    <a:pt x="51" y="224"/>
                  </a:cubicBezTo>
                  <a:cubicBezTo>
                    <a:pt x="48" y="229"/>
                    <a:pt x="44" y="231"/>
                    <a:pt x="40" y="231"/>
                  </a:cubicBezTo>
                  <a:cubicBezTo>
                    <a:pt x="36" y="231"/>
                    <a:pt x="32" y="229"/>
                    <a:pt x="26" y="226"/>
                  </a:cubicBezTo>
                  <a:cubicBezTo>
                    <a:pt x="26" y="226"/>
                    <a:pt x="25" y="226"/>
                    <a:pt x="25" y="226"/>
                  </a:cubicBezTo>
                  <a:cubicBezTo>
                    <a:pt x="25" y="226"/>
                    <a:pt x="25" y="230"/>
                    <a:pt x="26" y="232"/>
                  </a:cubicBezTo>
                  <a:cubicBezTo>
                    <a:pt x="26" y="237"/>
                    <a:pt x="27" y="244"/>
                    <a:pt x="25" y="251"/>
                  </a:cubicBezTo>
                  <a:cubicBezTo>
                    <a:pt x="23" y="257"/>
                    <a:pt x="18" y="261"/>
                    <a:pt x="13" y="265"/>
                  </a:cubicBezTo>
                  <a:cubicBezTo>
                    <a:pt x="7" y="270"/>
                    <a:pt x="0" y="275"/>
                    <a:pt x="0" y="286"/>
                  </a:cubicBezTo>
                  <a:cubicBezTo>
                    <a:pt x="0" y="286"/>
                    <a:pt x="0" y="287"/>
                    <a:pt x="0" y="288"/>
                  </a:cubicBezTo>
                  <a:cubicBezTo>
                    <a:pt x="2" y="288"/>
                    <a:pt x="4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cubicBezTo>
                    <a:pt x="15" y="289"/>
                    <a:pt x="34" y="300"/>
                    <a:pt x="34" y="310"/>
                  </a:cubicBezTo>
                  <a:cubicBezTo>
                    <a:pt x="34" y="315"/>
                    <a:pt x="32" y="318"/>
                    <a:pt x="31" y="319"/>
                  </a:cubicBezTo>
                  <a:cubicBezTo>
                    <a:pt x="30" y="320"/>
                    <a:pt x="29" y="321"/>
                    <a:pt x="29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8" y="324"/>
                    <a:pt x="28" y="325"/>
                    <a:pt x="29" y="326"/>
                  </a:cubicBezTo>
                  <a:cubicBezTo>
                    <a:pt x="29" y="328"/>
                    <a:pt x="29" y="329"/>
                    <a:pt x="29" y="331"/>
                  </a:cubicBezTo>
                  <a:cubicBezTo>
                    <a:pt x="28" y="335"/>
                    <a:pt x="25" y="338"/>
                    <a:pt x="23" y="341"/>
                  </a:cubicBezTo>
                  <a:cubicBezTo>
                    <a:pt x="19" y="346"/>
                    <a:pt x="16" y="350"/>
                    <a:pt x="16" y="356"/>
                  </a:cubicBezTo>
                  <a:cubicBezTo>
                    <a:pt x="16" y="360"/>
                    <a:pt x="18" y="361"/>
                    <a:pt x="21" y="361"/>
                  </a:cubicBezTo>
                  <a:cubicBezTo>
                    <a:pt x="22" y="361"/>
                    <a:pt x="23" y="361"/>
                    <a:pt x="24" y="361"/>
                  </a:cubicBezTo>
                  <a:cubicBezTo>
                    <a:pt x="24" y="361"/>
                    <a:pt x="25" y="361"/>
                    <a:pt x="25" y="362"/>
                  </a:cubicBezTo>
                  <a:cubicBezTo>
                    <a:pt x="26" y="364"/>
                    <a:pt x="26" y="366"/>
                    <a:pt x="26" y="368"/>
                  </a:cubicBezTo>
                  <a:cubicBezTo>
                    <a:pt x="26" y="369"/>
                    <a:pt x="26" y="369"/>
                    <a:pt x="26" y="370"/>
                  </a:cubicBezTo>
                  <a:cubicBezTo>
                    <a:pt x="26" y="371"/>
                    <a:pt x="31" y="375"/>
                    <a:pt x="36" y="375"/>
                  </a:cubicBezTo>
                  <a:cubicBezTo>
                    <a:pt x="38" y="375"/>
                    <a:pt x="40" y="375"/>
                    <a:pt x="42" y="374"/>
                  </a:cubicBezTo>
                  <a:cubicBezTo>
                    <a:pt x="43" y="373"/>
                    <a:pt x="45" y="373"/>
                    <a:pt x="48" y="373"/>
                  </a:cubicBezTo>
                  <a:cubicBezTo>
                    <a:pt x="55" y="373"/>
                    <a:pt x="57" y="378"/>
                    <a:pt x="58" y="381"/>
                  </a:cubicBezTo>
                  <a:cubicBezTo>
                    <a:pt x="60" y="385"/>
                    <a:pt x="60" y="387"/>
                    <a:pt x="63" y="387"/>
                  </a:cubicBezTo>
                  <a:cubicBezTo>
                    <a:pt x="65" y="386"/>
                    <a:pt x="66" y="386"/>
                    <a:pt x="67" y="385"/>
                  </a:cubicBezTo>
                  <a:cubicBezTo>
                    <a:pt x="68" y="384"/>
                    <a:pt x="68" y="384"/>
                    <a:pt x="70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72" y="384"/>
                    <a:pt x="73" y="386"/>
                    <a:pt x="74" y="387"/>
                  </a:cubicBezTo>
                  <a:cubicBezTo>
                    <a:pt x="77" y="390"/>
                    <a:pt x="79" y="392"/>
                    <a:pt x="84" y="392"/>
                  </a:cubicBezTo>
                  <a:cubicBezTo>
                    <a:pt x="89" y="392"/>
                    <a:pt x="91" y="391"/>
                    <a:pt x="93" y="389"/>
                  </a:cubicBezTo>
                  <a:cubicBezTo>
                    <a:pt x="95" y="388"/>
                    <a:pt x="96" y="386"/>
                    <a:pt x="98" y="385"/>
                  </a:cubicBezTo>
                  <a:cubicBezTo>
                    <a:pt x="100" y="385"/>
                    <a:pt x="102" y="385"/>
                    <a:pt x="103" y="385"/>
                  </a:cubicBezTo>
                  <a:cubicBezTo>
                    <a:pt x="105" y="386"/>
                    <a:pt x="106" y="386"/>
                    <a:pt x="108" y="385"/>
                  </a:cubicBezTo>
                  <a:cubicBezTo>
                    <a:pt x="110" y="385"/>
                    <a:pt x="113" y="382"/>
                    <a:pt x="115" y="381"/>
                  </a:cubicBezTo>
                  <a:cubicBezTo>
                    <a:pt x="116" y="379"/>
                    <a:pt x="117" y="379"/>
                    <a:pt x="118" y="378"/>
                  </a:cubicBezTo>
                  <a:cubicBezTo>
                    <a:pt x="122" y="376"/>
                    <a:pt x="125" y="375"/>
                    <a:pt x="128" y="375"/>
                  </a:cubicBezTo>
                  <a:cubicBezTo>
                    <a:pt x="132" y="374"/>
                    <a:pt x="135" y="374"/>
                    <a:pt x="138" y="371"/>
                  </a:cubicBezTo>
                  <a:cubicBezTo>
                    <a:pt x="139" y="370"/>
                    <a:pt x="139" y="369"/>
                    <a:pt x="139" y="367"/>
                  </a:cubicBezTo>
                  <a:cubicBezTo>
                    <a:pt x="139" y="366"/>
                    <a:pt x="139" y="365"/>
                    <a:pt x="139" y="364"/>
                  </a:cubicBezTo>
                  <a:cubicBezTo>
                    <a:pt x="139" y="364"/>
                    <a:pt x="139" y="364"/>
                    <a:pt x="140" y="364"/>
                  </a:cubicBezTo>
                  <a:cubicBezTo>
                    <a:pt x="139" y="361"/>
                    <a:pt x="139" y="359"/>
                    <a:pt x="139" y="357"/>
                  </a:cubicBezTo>
                  <a:cubicBezTo>
                    <a:pt x="139" y="349"/>
                    <a:pt x="141" y="348"/>
                    <a:pt x="145" y="346"/>
                  </a:cubicBezTo>
                  <a:cubicBezTo>
                    <a:pt x="147" y="346"/>
                    <a:pt x="148" y="345"/>
                    <a:pt x="150" y="344"/>
                  </a:cubicBezTo>
                  <a:cubicBezTo>
                    <a:pt x="151" y="343"/>
                    <a:pt x="151" y="343"/>
                    <a:pt x="151" y="341"/>
                  </a:cubicBezTo>
                  <a:cubicBezTo>
                    <a:pt x="150" y="339"/>
                    <a:pt x="150" y="338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4" y="334"/>
                    <a:pt x="156" y="333"/>
                    <a:pt x="158" y="331"/>
                  </a:cubicBezTo>
                  <a:cubicBezTo>
                    <a:pt x="161" y="328"/>
                    <a:pt x="165" y="326"/>
                    <a:pt x="167" y="322"/>
                  </a:cubicBezTo>
                  <a:cubicBezTo>
                    <a:pt x="175" y="310"/>
                    <a:pt x="185" y="305"/>
                    <a:pt x="198" y="301"/>
                  </a:cubicBezTo>
                  <a:cubicBezTo>
                    <a:pt x="200" y="301"/>
                    <a:pt x="201" y="300"/>
                    <a:pt x="202" y="298"/>
                  </a:cubicBezTo>
                  <a:cubicBezTo>
                    <a:pt x="204" y="296"/>
                    <a:pt x="206" y="294"/>
                    <a:pt x="210" y="294"/>
                  </a:cubicBezTo>
                  <a:cubicBezTo>
                    <a:pt x="214" y="294"/>
                    <a:pt x="215" y="300"/>
                    <a:pt x="217" y="305"/>
                  </a:cubicBezTo>
                  <a:cubicBezTo>
                    <a:pt x="218" y="312"/>
                    <a:pt x="219" y="317"/>
                    <a:pt x="224" y="317"/>
                  </a:cubicBezTo>
                  <a:cubicBezTo>
                    <a:pt x="226" y="317"/>
                    <a:pt x="230" y="314"/>
                    <a:pt x="233" y="312"/>
                  </a:cubicBezTo>
                  <a:cubicBezTo>
                    <a:pt x="234" y="311"/>
                    <a:pt x="234" y="310"/>
                    <a:pt x="235" y="310"/>
                  </a:cubicBezTo>
                  <a:cubicBezTo>
                    <a:pt x="238" y="308"/>
                    <a:pt x="243" y="308"/>
                    <a:pt x="247" y="307"/>
                  </a:cubicBezTo>
                  <a:cubicBezTo>
                    <a:pt x="256" y="306"/>
                    <a:pt x="262" y="305"/>
                    <a:pt x="262" y="298"/>
                  </a:cubicBezTo>
                  <a:lnTo>
                    <a:pt x="262" y="290"/>
                  </a:lnTo>
                  <a:cubicBezTo>
                    <a:pt x="262" y="283"/>
                    <a:pt x="264" y="279"/>
                    <a:pt x="266" y="274"/>
                  </a:cubicBezTo>
                  <a:cubicBezTo>
                    <a:pt x="267" y="272"/>
                    <a:pt x="268" y="270"/>
                    <a:pt x="269" y="268"/>
                  </a:cubicBezTo>
                  <a:cubicBezTo>
                    <a:pt x="269" y="266"/>
                    <a:pt x="269" y="264"/>
                    <a:pt x="269" y="262"/>
                  </a:cubicBezTo>
                  <a:cubicBezTo>
                    <a:pt x="270" y="258"/>
                    <a:pt x="270" y="254"/>
                    <a:pt x="273" y="251"/>
                  </a:cubicBezTo>
                  <a:cubicBezTo>
                    <a:pt x="273" y="251"/>
                    <a:pt x="274" y="251"/>
                    <a:pt x="274" y="251"/>
                  </a:cubicBezTo>
                  <a:cubicBezTo>
                    <a:pt x="275" y="251"/>
                    <a:pt x="275" y="252"/>
                    <a:pt x="276" y="252"/>
                  </a:cubicBezTo>
                  <a:cubicBezTo>
                    <a:pt x="277" y="253"/>
                    <a:pt x="278" y="254"/>
                    <a:pt x="280" y="254"/>
                  </a:cubicBezTo>
                  <a:cubicBezTo>
                    <a:pt x="282" y="254"/>
                    <a:pt x="283" y="253"/>
                    <a:pt x="285" y="252"/>
                  </a:cubicBezTo>
                  <a:cubicBezTo>
                    <a:pt x="286" y="251"/>
                    <a:pt x="288" y="250"/>
                    <a:pt x="290" y="250"/>
                  </a:cubicBezTo>
                  <a:cubicBezTo>
                    <a:pt x="288" y="243"/>
                    <a:pt x="287" y="235"/>
                    <a:pt x="285" y="226"/>
                  </a:cubicBezTo>
                  <a:cubicBezTo>
                    <a:pt x="284" y="220"/>
                    <a:pt x="283" y="215"/>
                    <a:pt x="282" y="209"/>
                  </a:cubicBezTo>
                  <a:cubicBezTo>
                    <a:pt x="281" y="205"/>
                    <a:pt x="285" y="201"/>
                    <a:pt x="289" y="197"/>
                  </a:cubicBezTo>
                  <a:cubicBezTo>
                    <a:pt x="294" y="192"/>
                    <a:pt x="300" y="188"/>
                    <a:pt x="300" y="182"/>
                  </a:cubicBezTo>
                  <a:cubicBezTo>
                    <a:pt x="300" y="176"/>
                    <a:pt x="296" y="168"/>
                    <a:pt x="2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" name="Freeform 1190"/>
            <p:cNvSpPr>
              <a:spLocks/>
            </p:cNvSpPr>
            <p:nvPr/>
          </p:nvSpPr>
          <p:spPr bwMode="auto">
            <a:xfrm>
              <a:off x="8625509" y="4442668"/>
              <a:ext cx="58264" cy="90214"/>
            </a:xfrm>
            <a:custGeom>
              <a:avLst/>
              <a:gdLst>
                <a:gd name="T0" fmla="*/ 125 w 136"/>
                <a:gd name="T1" fmla="*/ 163 h 211"/>
                <a:gd name="T2" fmla="*/ 116 w 136"/>
                <a:gd name="T3" fmla="*/ 154 h 211"/>
                <a:gd name="T4" fmla="*/ 104 w 136"/>
                <a:gd name="T5" fmla="*/ 146 h 211"/>
                <a:gd name="T6" fmla="*/ 104 w 136"/>
                <a:gd name="T7" fmla="*/ 129 h 211"/>
                <a:gd name="T8" fmla="*/ 109 w 136"/>
                <a:gd name="T9" fmla="*/ 121 h 211"/>
                <a:gd name="T10" fmla="*/ 116 w 136"/>
                <a:gd name="T11" fmla="*/ 118 h 211"/>
                <a:gd name="T12" fmla="*/ 111 w 136"/>
                <a:gd name="T13" fmla="*/ 116 h 211"/>
                <a:gd name="T14" fmla="*/ 85 w 136"/>
                <a:gd name="T15" fmla="*/ 91 h 211"/>
                <a:gd name="T16" fmla="*/ 84 w 136"/>
                <a:gd name="T17" fmla="*/ 84 h 211"/>
                <a:gd name="T18" fmla="*/ 86 w 136"/>
                <a:gd name="T19" fmla="*/ 72 h 211"/>
                <a:gd name="T20" fmla="*/ 94 w 136"/>
                <a:gd name="T21" fmla="*/ 60 h 211"/>
                <a:gd name="T22" fmla="*/ 76 w 136"/>
                <a:gd name="T23" fmla="*/ 48 h 211"/>
                <a:gd name="T24" fmla="*/ 61 w 136"/>
                <a:gd name="T25" fmla="*/ 38 h 211"/>
                <a:gd name="T26" fmla="*/ 51 w 136"/>
                <a:gd name="T27" fmla="*/ 16 h 211"/>
                <a:gd name="T28" fmla="*/ 52 w 136"/>
                <a:gd name="T29" fmla="*/ 15 h 211"/>
                <a:gd name="T30" fmla="*/ 57 w 136"/>
                <a:gd name="T31" fmla="*/ 18 h 211"/>
                <a:gd name="T32" fmla="*/ 64 w 136"/>
                <a:gd name="T33" fmla="*/ 21 h 211"/>
                <a:gd name="T34" fmla="*/ 65 w 136"/>
                <a:gd name="T35" fmla="*/ 20 h 211"/>
                <a:gd name="T36" fmla="*/ 65 w 136"/>
                <a:gd name="T37" fmla="*/ 10 h 211"/>
                <a:gd name="T38" fmla="*/ 46 w 136"/>
                <a:gd name="T39" fmla="*/ 7 h 211"/>
                <a:gd name="T40" fmla="*/ 46 w 136"/>
                <a:gd name="T41" fmla="*/ 7 h 211"/>
                <a:gd name="T42" fmla="*/ 45 w 136"/>
                <a:gd name="T43" fmla="*/ 7 h 211"/>
                <a:gd name="T44" fmla="*/ 28 w 136"/>
                <a:gd name="T45" fmla="*/ 0 h 211"/>
                <a:gd name="T46" fmla="*/ 28 w 136"/>
                <a:gd name="T47" fmla="*/ 1 h 211"/>
                <a:gd name="T48" fmla="*/ 20 w 136"/>
                <a:gd name="T49" fmla="*/ 16 h 211"/>
                <a:gd name="T50" fmla="*/ 15 w 136"/>
                <a:gd name="T51" fmla="*/ 19 h 211"/>
                <a:gd name="T52" fmla="*/ 5 w 136"/>
                <a:gd name="T53" fmla="*/ 30 h 211"/>
                <a:gd name="T54" fmla="*/ 12 w 136"/>
                <a:gd name="T55" fmla="*/ 47 h 211"/>
                <a:gd name="T56" fmla="*/ 17 w 136"/>
                <a:gd name="T57" fmla="*/ 60 h 211"/>
                <a:gd name="T58" fmla="*/ 15 w 136"/>
                <a:gd name="T59" fmla="*/ 68 h 211"/>
                <a:gd name="T60" fmla="*/ 13 w 136"/>
                <a:gd name="T61" fmla="*/ 76 h 211"/>
                <a:gd name="T62" fmla="*/ 17 w 136"/>
                <a:gd name="T63" fmla="*/ 90 h 211"/>
                <a:gd name="T64" fmla="*/ 21 w 136"/>
                <a:gd name="T65" fmla="*/ 107 h 211"/>
                <a:gd name="T66" fmla="*/ 5 w 136"/>
                <a:gd name="T67" fmla="*/ 131 h 211"/>
                <a:gd name="T68" fmla="*/ 3 w 136"/>
                <a:gd name="T69" fmla="*/ 132 h 211"/>
                <a:gd name="T70" fmla="*/ 0 w 136"/>
                <a:gd name="T71" fmla="*/ 134 h 211"/>
                <a:gd name="T72" fmla="*/ 51 w 136"/>
                <a:gd name="T73" fmla="*/ 170 h 211"/>
                <a:gd name="T74" fmla="*/ 103 w 136"/>
                <a:gd name="T75" fmla="*/ 195 h 211"/>
                <a:gd name="T76" fmla="*/ 136 w 136"/>
                <a:gd name="T77" fmla="*/ 211 h 211"/>
                <a:gd name="T78" fmla="*/ 125 w 136"/>
                <a:gd name="T79" fmla="*/ 1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211">
                  <a:moveTo>
                    <a:pt x="125" y="163"/>
                  </a:moveTo>
                  <a:cubicBezTo>
                    <a:pt x="122" y="156"/>
                    <a:pt x="120" y="155"/>
                    <a:pt x="116" y="154"/>
                  </a:cubicBezTo>
                  <a:cubicBezTo>
                    <a:pt x="113" y="153"/>
                    <a:pt x="109" y="151"/>
                    <a:pt x="104" y="146"/>
                  </a:cubicBezTo>
                  <a:cubicBezTo>
                    <a:pt x="102" y="143"/>
                    <a:pt x="102" y="135"/>
                    <a:pt x="104" y="129"/>
                  </a:cubicBezTo>
                  <a:cubicBezTo>
                    <a:pt x="104" y="126"/>
                    <a:pt x="106" y="122"/>
                    <a:pt x="109" y="121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5" y="117"/>
                    <a:pt x="113" y="116"/>
                    <a:pt x="111" y="116"/>
                  </a:cubicBezTo>
                  <a:cubicBezTo>
                    <a:pt x="103" y="113"/>
                    <a:pt x="89" y="107"/>
                    <a:pt x="85" y="91"/>
                  </a:cubicBezTo>
                  <a:cubicBezTo>
                    <a:pt x="85" y="88"/>
                    <a:pt x="84" y="86"/>
                    <a:pt x="84" y="84"/>
                  </a:cubicBezTo>
                  <a:cubicBezTo>
                    <a:pt x="82" y="78"/>
                    <a:pt x="82" y="77"/>
                    <a:pt x="86" y="72"/>
                  </a:cubicBezTo>
                  <a:cubicBezTo>
                    <a:pt x="92" y="68"/>
                    <a:pt x="94" y="63"/>
                    <a:pt x="94" y="60"/>
                  </a:cubicBezTo>
                  <a:cubicBezTo>
                    <a:pt x="93" y="54"/>
                    <a:pt x="84" y="51"/>
                    <a:pt x="76" y="48"/>
                  </a:cubicBezTo>
                  <a:cubicBezTo>
                    <a:pt x="69" y="45"/>
                    <a:pt x="63" y="42"/>
                    <a:pt x="61" y="38"/>
                  </a:cubicBezTo>
                  <a:cubicBezTo>
                    <a:pt x="50" y="20"/>
                    <a:pt x="50" y="18"/>
                    <a:pt x="51" y="16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3" y="15"/>
                    <a:pt x="55" y="16"/>
                    <a:pt x="57" y="18"/>
                  </a:cubicBezTo>
                  <a:cubicBezTo>
                    <a:pt x="59" y="19"/>
                    <a:pt x="62" y="21"/>
                    <a:pt x="64" y="21"/>
                  </a:cubicBezTo>
                  <a:cubicBezTo>
                    <a:pt x="64" y="21"/>
                    <a:pt x="65" y="21"/>
                    <a:pt x="65" y="20"/>
                  </a:cubicBezTo>
                  <a:cubicBezTo>
                    <a:pt x="65" y="20"/>
                    <a:pt x="66" y="17"/>
                    <a:pt x="65" y="10"/>
                  </a:cubicBezTo>
                  <a:cubicBezTo>
                    <a:pt x="60" y="7"/>
                    <a:pt x="54" y="5"/>
                    <a:pt x="46" y="7"/>
                  </a:cubicBezTo>
                  <a:lnTo>
                    <a:pt x="46" y="7"/>
                  </a:lnTo>
                  <a:lnTo>
                    <a:pt x="45" y="7"/>
                  </a:lnTo>
                  <a:cubicBezTo>
                    <a:pt x="37" y="5"/>
                    <a:pt x="32" y="4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7"/>
                    <a:pt x="24" y="13"/>
                    <a:pt x="20" y="16"/>
                  </a:cubicBezTo>
                  <a:cubicBezTo>
                    <a:pt x="19" y="17"/>
                    <a:pt x="17" y="18"/>
                    <a:pt x="15" y="19"/>
                  </a:cubicBezTo>
                  <a:cubicBezTo>
                    <a:pt x="10" y="21"/>
                    <a:pt x="5" y="24"/>
                    <a:pt x="5" y="30"/>
                  </a:cubicBezTo>
                  <a:cubicBezTo>
                    <a:pt x="5" y="37"/>
                    <a:pt x="9" y="42"/>
                    <a:pt x="12" y="47"/>
                  </a:cubicBezTo>
                  <a:cubicBezTo>
                    <a:pt x="15" y="52"/>
                    <a:pt x="17" y="56"/>
                    <a:pt x="17" y="60"/>
                  </a:cubicBezTo>
                  <a:cubicBezTo>
                    <a:pt x="17" y="63"/>
                    <a:pt x="16" y="66"/>
                    <a:pt x="15" y="68"/>
                  </a:cubicBezTo>
                  <a:cubicBezTo>
                    <a:pt x="14" y="70"/>
                    <a:pt x="13" y="73"/>
                    <a:pt x="13" y="76"/>
                  </a:cubicBezTo>
                  <a:cubicBezTo>
                    <a:pt x="13" y="82"/>
                    <a:pt x="15" y="86"/>
                    <a:pt x="17" y="90"/>
                  </a:cubicBezTo>
                  <a:cubicBezTo>
                    <a:pt x="19" y="95"/>
                    <a:pt x="21" y="100"/>
                    <a:pt x="21" y="107"/>
                  </a:cubicBezTo>
                  <a:cubicBezTo>
                    <a:pt x="21" y="114"/>
                    <a:pt x="12" y="124"/>
                    <a:pt x="5" y="131"/>
                  </a:cubicBezTo>
                  <a:lnTo>
                    <a:pt x="3" y="132"/>
                  </a:lnTo>
                  <a:lnTo>
                    <a:pt x="0" y="134"/>
                  </a:lnTo>
                  <a:cubicBezTo>
                    <a:pt x="4" y="138"/>
                    <a:pt x="26" y="160"/>
                    <a:pt x="51" y="170"/>
                  </a:cubicBezTo>
                  <a:cubicBezTo>
                    <a:pt x="64" y="176"/>
                    <a:pt x="84" y="185"/>
                    <a:pt x="103" y="195"/>
                  </a:cubicBezTo>
                  <a:cubicBezTo>
                    <a:pt x="115" y="201"/>
                    <a:pt x="126" y="207"/>
                    <a:pt x="136" y="211"/>
                  </a:cubicBezTo>
                  <a:cubicBezTo>
                    <a:pt x="135" y="191"/>
                    <a:pt x="131" y="176"/>
                    <a:pt x="125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" name="Freeform 1191"/>
            <p:cNvSpPr>
              <a:spLocks/>
            </p:cNvSpPr>
            <p:nvPr/>
          </p:nvSpPr>
          <p:spPr bwMode="auto">
            <a:xfrm>
              <a:off x="8689410" y="4666325"/>
              <a:ext cx="3759" cy="13157"/>
            </a:xfrm>
            <a:custGeom>
              <a:avLst/>
              <a:gdLst>
                <a:gd name="T0" fmla="*/ 0 w 11"/>
                <a:gd name="T1" fmla="*/ 12 h 35"/>
                <a:gd name="T2" fmla="*/ 1 w 11"/>
                <a:gd name="T3" fmla="*/ 17 h 35"/>
                <a:gd name="T4" fmla="*/ 2 w 11"/>
                <a:gd name="T5" fmla="*/ 17 h 35"/>
                <a:gd name="T6" fmla="*/ 3 w 11"/>
                <a:gd name="T7" fmla="*/ 23 h 35"/>
                <a:gd name="T8" fmla="*/ 11 w 11"/>
                <a:gd name="T9" fmla="*/ 35 h 35"/>
                <a:gd name="T10" fmla="*/ 11 w 11"/>
                <a:gd name="T11" fmla="*/ 34 h 35"/>
                <a:gd name="T12" fmla="*/ 7 w 11"/>
                <a:gd name="T13" fmla="*/ 24 h 35"/>
                <a:gd name="T14" fmla="*/ 7 w 11"/>
                <a:gd name="T15" fmla="*/ 13 h 35"/>
                <a:gd name="T16" fmla="*/ 10 w 11"/>
                <a:gd name="T17" fmla="*/ 3 h 35"/>
                <a:gd name="T18" fmla="*/ 10 w 11"/>
                <a:gd name="T19" fmla="*/ 0 h 35"/>
                <a:gd name="T20" fmla="*/ 0 w 11"/>
                <a:gd name="T2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5">
                  <a:moveTo>
                    <a:pt x="0" y="12"/>
                  </a:moveTo>
                  <a:cubicBezTo>
                    <a:pt x="0" y="15"/>
                    <a:pt x="1" y="15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9"/>
                    <a:pt x="3" y="21"/>
                    <a:pt x="3" y="23"/>
                  </a:cubicBezTo>
                  <a:cubicBezTo>
                    <a:pt x="4" y="30"/>
                    <a:pt x="6" y="34"/>
                    <a:pt x="11" y="35"/>
                  </a:cubicBezTo>
                  <a:lnTo>
                    <a:pt x="11" y="34"/>
                  </a:lnTo>
                  <a:cubicBezTo>
                    <a:pt x="10" y="32"/>
                    <a:pt x="7" y="28"/>
                    <a:pt x="7" y="24"/>
                  </a:cubicBezTo>
                  <a:lnTo>
                    <a:pt x="7" y="13"/>
                  </a:lnTo>
                  <a:cubicBezTo>
                    <a:pt x="7" y="10"/>
                    <a:pt x="9" y="5"/>
                    <a:pt x="10" y="3"/>
                  </a:cubicBezTo>
                  <a:lnTo>
                    <a:pt x="10" y="0"/>
                  </a:lnTo>
                  <a:cubicBezTo>
                    <a:pt x="4" y="2"/>
                    <a:pt x="0" y="6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" name="Freeform 1192"/>
            <p:cNvSpPr>
              <a:spLocks/>
            </p:cNvSpPr>
            <p:nvPr/>
          </p:nvSpPr>
          <p:spPr bwMode="auto">
            <a:xfrm>
              <a:off x="8693169" y="4640012"/>
              <a:ext cx="3759" cy="22554"/>
            </a:xfrm>
            <a:custGeom>
              <a:avLst/>
              <a:gdLst>
                <a:gd name="T0" fmla="*/ 7 w 12"/>
                <a:gd name="T1" fmla="*/ 54 h 54"/>
                <a:gd name="T2" fmla="*/ 8 w 12"/>
                <a:gd name="T3" fmla="*/ 51 h 54"/>
                <a:gd name="T4" fmla="*/ 9 w 12"/>
                <a:gd name="T5" fmla="*/ 46 h 54"/>
                <a:gd name="T6" fmla="*/ 7 w 12"/>
                <a:gd name="T7" fmla="*/ 41 h 54"/>
                <a:gd name="T8" fmla="*/ 6 w 12"/>
                <a:gd name="T9" fmla="*/ 35 h 54"/>
                <a:gd name="T10" fmla="*/ 8 w 12"/>
                <a:gd name="T11" fmla="*/ 30 h 54"/>
                <a:gd name="T12" fmla="*/ 10 w 12"/>
                <a:gd name="T13" fmla="*/ 27 h 54"/>
                <a:gd name="T14" fmla="*/ 10 w 12"/>
                <a:gd name="T15" fmla="*/ 22 h 54"/>
                <a:gd name="T16" fmla="*/ 9 w 12"/>
                <a:gd name="T17" fmla="*/ 15 h 54"/>
                <a:gd name="T18" fmla="*/ 10 w 12"/>
                <a:gd name="T19" fmla="*/ 9 h 54"/>
                <a:gd name="T20" fmla="*/ 12 w 12"/>
                <a:gd name="T21" fmla="*/ 4 h 54"/>
                <a:gd name="T22" fmla="*/ 10 w 12"/>
                <a:gd name="T23" fmla="*/ 0 h 54"/>
                <a:gd name="T24" fmla="*/ 7 w 12"/>
                <a:gd name="T25" fmla="*/ 6 h 54"/>
                <a:gd name="T26" fmla="*/ 0 w 12"/>
                <a:gd name="T27" fmla="*/ 15 h 54"/>
                <a:gd name="T28" fmla="*/ 0 w 12"/>
                <a:gd name="T29" fmla="*/ 16 h 54"/>
                <a:gd name="T30" fmla="*/ 1 w 12"/>
                <a:gd name="T31" fmla="*/ 20 h 54"/>
                <a:gd name="T32" fmla="*/ 2 w 12"/>
                <a:gd name="T33" fmla="*/ 23 h 54"/>
                <a:gd name="T34" fmla="*/ 2 w 12"/>
                <a:gd name="T35" fmla="*/ 35 h 54"/>
                <a:gd name="T36" fmla="*/ 2 w 12"/>
                <a:gd name="T37" fmla="*/ 39 h 54"/>
                <a:gd name="T38" fmla="*/ 3 w 12"/>
                <a:gd name="T39" fmla="*/ 44 h 54"/>
                <a:gd name="T40" fmla="*/ 3 w 12"/>
                <a:gd name="T41" fmla="*/ 44 h 54"/>
                <a:gd name="T42" fmla="*/ 6 w 12"/>
                <a:gd name="T43" fmla="*/ 47 h 54"/>
                <a:gd name="T44" fmla="*/ 6 w 12"/>
                <a:gd name="T45" fmla="*/ 49 h 54"/>
                <a:gd name="T46" fmla="*/ 7 w 12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cubicBezTo>
                    <a:pt x="7" y="53"/>
                    <a:pt x="7" y="52"/>
                    <a:pt x="8" y="51"/>
                  </a:cubicBezTo>
                  <a:cubicBezTo>
                    <a:pt x="8" y="49"/>
                    <a:pt x="9" y="48"/>
                    <a:pt x="9" y="46"/>
                  </a:cubicBezTo>
                  <a:cubicBezTo>
                    <a:pt x="9" y="44"/>
                    <a:pt x="8" y="42"/>
                    <a:pt x="7" y="41"/>
                  </a:cubicBezTo>
                  <a:cubicBezTo>
                    <a:pt x="6" y="39"/>
                    <a:pt x="6" y="37"/>
                    <a:pt x="6" y="35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0" y="25"/>
                    <a:pt x="10" y="23"/>
                    <a:pt x="10" y="22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2"/>
                    <a:pt x="10" y="11"/>
                    <a:pt x="10" y="9"/>
                  </a:cubicBezTo>
                  <a:cubicBezTo>
                    <a:pt x="11" y="8"/>
                    <a:pt x="12" y="7"/>
                    <a:pt x="12" y="4"/>
                  </a:cubicBezTo>
                  <a:cubicBezTo>
                    <a:pt x="12" y="3"/>
                    <a:pt x="10" y="0"/>
                    <a:pt x="10" y="0"/>
                  </a:cubicBezTo>
                  <a:cubicBezTo>
                    <a:pt x="8" y="0"/>
                    <a:pt x="8" y="2"/>
                    <a:pt x="7" y="6"/>
                  </a:cubicBezTo>
                  <a:cubicBezTo>
                    <a:pt x="6" y="9"/>
                    <a:pt x="5" y="14"/>
                    <a:pt x="0" y="15"/>
                  </a:cubicBezTo>
                  <a:lnTo>
                    <a:pt x="0" y="16"/>
                  </a:ln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lnTo>
                    <a:pt x="2" y="35"/>
                  </a:lnTo>
                  <a:cubicBezTo>
                    <a:pt x="2" y="36"/>
                    <a:pt x="2" y="37"/>
                    <a:pt x="2" y="39"/>
                  </a:cubicBezTo>
                  <a:cubicBezTo>
                    <a:pt x="2" y="41"/>
                    <a:pt x="2" y="43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51"/>
                    <a:pt x="6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0" name="Freeform 1193"/>
            <p:cNvSpPr>
              <a:spLocks/>
            </p:cNvSpPr>
            <p:nvPr/>
          </p:nvSpPr>
          <p:spPr bwMode="auto">
            <a:xfrm>
              <a:off x="8698807" y="4668204"/>
              <a:ext cx="1880" cy="3759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7 h 7"/>
                <a:gd name="T4" fmla="*/ 3 w 3"/>
                <a:gd name="T5" fmla="*/ 2 h 7"/>
                <a:gd name="T6" fmla="*/ 1 w 3"/>
                <a:gd name="T7" fmla="*/ 0 h 7"/>
                <a:gd name="T8" fmla="*/ 1 w 3"/>
                <a:gd name="T9" fmla="*/ 0 h 7"/>
                <a:gd name="T10" fmla="*/ 0 w 3"/>
                <a:gd name="T11" fmla="*/ 6 h 7"/>
                <a:gd name="T12" fmla="*/ 0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1" name="Freeform 1194"/>
            <p:cNvSpPr>
              <a:spLocks/>
            </p:cNvSpPr>
            <p:nvPr/>
          </p:nvSpPr>
          <p:spPr bwMode="auto">
            <a:xfrm>
              <a:off x="8698807" y="4619338"/>
              <a:ext cx="1880" cy="13157"/>
            </a:xfrm>
            <a:custGeom>
              <a:avLst/>
              <a:gdLst>
                <a:gd name="T0" fmla="*/ 5 w 7"/>
                <a:gd name="T1" fmla="*/ 28 h 28"/>
                <a:gd name="T2" fmla="*/ 7 w 7"/>
                <a:gd name="T3" fmla="*/ 20 h 28"/>
                <a:gd name="T4" fmla="*/ 7 w 7"/>
                <a:gd name="T5" fmla="*/ 6 h 28"/>
                <a:gd name="T6" fmla="*/ 2 w 7"/>
                <a:gd name="T7" fmla="*/ 0 h 28"/>
                <a:gd name="T8" fmla="*/ 1 w 7"/>
                <a:gd name="T9" fmla="*/ 2 h 28"/>
                <a:gd name="T10" fmla="*/ 1 w 7"/>
                <a:gd name="T11" fmla="*/ 8 h 28"/>
                <a:gd name="T12" fmla="*/ 0 w 7"/>
                <a:gd name="T13" fmla="*/ 14 h 28"/>
                <a:gd name="T14" fmla="*/ 4 w 7"/>
                <a:gd name="T15" fmla="*/ 27 h 28"/>
                <a:gd name="T16" fmla="*/ 5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5" y="28"/>
                  </a:moveTo>
                  <a:cubicBezTo>
                    <a:pt x="6" y="25"/>
                    <a:pt x="7" y="21"/>
                    <a:pt x="7" y="20"/>
                  </a:cubicBezTo>
                  <a:lnTo>
                    <a:pt x="7" y="6"/>
                  </a:lnTo>
                  <a:cubicBezTo>
                    <a:pt x="7" y="3"/>
                    <a:pt x="4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20"/>
                    <a:pt x="2" y="23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2" name="Freeform 1195"/>
            <p:cNvSpPr>
              <a:spLocks/>
            </p:cNvSpPr>
            <p:nvPr/>
          </p:nvSpPr>
          <p:spPr bwMode="auto">
            <a:xfrm>
              <a:off x="8698807" y="4598664"/>
              <a:ext cx="3759" cy="5639"/>
            </a:xfrm>
            <a:custGeom>
              <a:avLst/>
              <a:gdLst>
                <a:gd name="T0" fmla="*/ 5 w 5"/>
                <a:gd name="T1" fmla="*/ 14 h 14"/>
                <a:gd name="T2" fmla="*/ 5 w 5"/>
                <a:gd name="T3" fmla="*/ 14 h 14"/>
                <a:gd name="T4" fmla="*/ 5 w 5"/>
                <a:gd name="T5" fmla="*/ 11 h 14"/>
                <a:gd name="T6" fmla="*/ 2 w 5"/>
                <a:gd name="T7" fmla="*/ 1 h 14"/>
                <a:gd name="T8" fmla="*/ 0 w 5"/>
                <a:gd name="T9" fmla="*/ 0 h 14"/>
                <a:gd name="T10" fmla="*/ 0 w 5"/>
                <a:gd name="T11" fmla="*/ 1 h 14"/>
                <a:gd name="T12" fmla="*/ 2 w 5"/>
                <a:gd name="T13" fmla="*/ 5 h 14"/>
                <a:gd name="T14" fmla="*/ 4 w 5"/>
                <a:gd name="T15" fmla="*/ 9 h 14"/>
                <a:gd name="T16" fmla="*/ 4 w 5"/>
                <a:gd name="T17" fmla="*/ 13 h 14"/>
                <a:gd name="T18" fmla="*/ 5 w 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2"/>
                    <a:pt x="5" y="11"/>
                  </a:cubicBezTo>
                  <a:cubicBezTo>
                    <a:pt x="5" y="6"/>
                    <a:pt x="3" y="4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lnTo>
                    <a:pt x="4" y="13"/>
                  </a:lnTo>
                  <a:cubicBezTo>
                    <a:pt x="4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3" name="Freeform 1196"/>
            <p:cNvSpPr>
              <a:spLocks/>
            </p:cNvSpPr>
            <p:nvPr/>
          </p:nvSpPr>
          <p:spPr bwMode="auto">
            <a:xfrm>
              <a:off x="8698807" y="4594905"/>
              <a:ext cx="0" cy="188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  <a:gd name="T8" fmla="*/ 0 w 1"/>
                <a:gd name="T9" fmla="*/ 2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4" name="Freeform 1197"/>
            <p:cNvSpPr>
              <a:spLocks/>
            </p:cNvSpPr>
            <p:nvPr/>
          </p:nvSpPr>
          <p:spPr bwMode="auto">
            <a:xfrm>
              <a:off x="8698807" y="4587387"/>
              <a:ext cx="0" cy="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5" name="Freeform 1198"/>
            <p:cNvSpPr>
              <a:spLocks/>
            </p:cNvSpPr>
            <p:nvPr/>
          </p:nvSpPr>
          <p:spPr bwMode="auto">
            <a:xfrm>
              <a:off x="8696928" y="4581748"/>
              <a:ext cx="0" cy="18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0 w 2"/>
                <a:gd name="T9" fmla="*/ 0 h 2"/>
                <a:gd name="T10" fmla="*/ 0 w 2"/>
                <a:gd name="T11" fmla="*/ 1 h 2"/>
                <a:gd name="T12" fmla="*/ 1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6" name="Freeform 1199"/>
            <p:cNvSpPr>
              <a:spLocks/>
            </p:cNvSpPr>
            <p:nvPr/>
          </p:nvSpPr>
          <p:spPr bwMode="auto">
            <a:xfrm>
              <a:off x="8693169" y="4570471"/>
              <a:ext cx="0" cy="188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3" y="4"/>
                    <a:pt x="3" y="3"/>
                  </a:cubicBezTo>
                  <a:lnTo>
                    <a:pt x="3" y="0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7" name="Freeform 1200"/>
            <p:cNvSpPr>
              <a:spLocks/>
            </p:cNvSpPr>
            <p:nvPr/>
          </p:nvSpPr>
          <p:spPr bwMode="auto">
            <a:xfrm>
              <a:off x="8691289" y="4564834"/>
              <a:ext cx="1880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2" y="1"/>
                  </a:cubicBezTo>
                  <a:lnTo>
                    <a:pt x="1" y="0"/>
                  </a:ln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8" name="Freeform 1201"/>
            <p:cNvSpPr>
              <a:spLocks/>
            </p:cNvSpPr>
            <p:nvPr/>
          </p:nvSpPr>
          <p:spPr bwMode="auto">
            <a:xfrm>
              <a:off x="8689410" y="4559195"/>
              <a:ext cx="1880" cy="3759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2 h 9"/>
                <a:gd name="T6" fmla="*/ 2 w 8"/>
                <a:gd name="T7" fmla="*/ 5 h 9"/>
                <a:gd name="T8" fmla="*/ 3 w 8"/>
                <a:gd name="T9" fmla="*/ 5 h 9"/>
                <a:gd name="T10" fmla="*/ 3 w 8"/>
                <a:gd name="T11" fmla="*/ 6 h 9"/>
                <a:gd name="T12" fmla="*/ 6 w 8"/>
                <a:gd name="T13" fmla="*/ 9 h 9"/>
                <a:gd name="T14" fmla="*/ 8 w 8"/>
                <a:gd name="T15" fmla="*/ 6 h 9"/>
                <a:gd name="T16" fmla="*/ 0 w 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5"/>
                    <a:pt x="2" y="5"/>
                  </a:cubicBezTo>
                  <a:lnTo>
                    <a:pt x="3" y="5"/>
                  </a:lnTo>
                  <a:lnTo>
                    <a:pt x="3" y="6"/>
                  </a:lnTo>
                  <a:cubicBezTo>
                    <a:pt x="3" y="9"/>
                    <a:pt x="3" y="9"/>
                    <a:pt x="6" y="9"/>
                  </a:cubicBezTo>
                  <a:cubicBezTo>
                    <a:pt x="7" y="9"/>
                    <a:pt x="7" y="8"/>
                    <a:pt x="8" y="6"/>
                  </a:cubicBezTo>
                  <a:cubicBezTo>
                    <a:pt x="6" y="4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9" name="Freeform 1202"/>
            <p:cNvSpPr>
              <a:spLocks/>
            </p:cNvSpPr>
            <p:nvPr/>
          </p:nvSpPr>
          <p:spPr bwMode="auto">
            <a:xfrm>
              <a:off x="8683771" y="4540400"/>
              <a:ext cx="1880" cy="11277"/>
            </a:xfrm>
            <a:custGeom>
              <a:avLst/>
              <a:gdLst>
                <a:gd name="T0" fmla="*/ 3 w 7"/>
                <a:gd name="T1" fmla="*/ 2 h 26"/>
                <a:gd name="T2" fmla="*/ 3 w 7"/>
                <a:gd name="T3" fmla="*/ 2 h 26"/>
                <a:gd name="T4" fmla="*/ 0 w 7"/>
                <a:gd name="T5" fmla="*/ 0 h 26"/>
                <a:gd name="T6" fmla="*/ 0 w 7"/>
                <a:gd name="T7" fmla="*/ 4 h 26"/>
                <a:gd name="T8" fmla="*/ 1 w 7"/>
                <a:gd name="T9" fmla="*/ 7 h 26"/>
                <a:gd name="T10" fmla="*/ 2 w 7"/>
                <a:gd name="T11" fmla="*/ 12 h 26"/>
                <a:gd name="T12" fmla="*/ 1 w 7"/>
                <a:gd name="T13" fmla="*/ 16 h 26"/>
                <a:gd name="T14" fmla="*/ 0 w 7"/>
                <a:gd name="T15" fmla="*/ 20 h 26"/>
                <a:gd name="T16" fmla="*/ 5 w 7"/>
                <a:gd name="T17" fmla="*/ 26 h 26"/>
                <a:gd name="T18" fmla="*/ 7 w 7"/>
                <a:gd name="T19" fmla="*/ 24 h 26"/>
                <a:gd name="T20" fmla="*/ 7 w 7"/>
                <a:gd name="T21" fmla="*/ 12 h 26"/>
                <a:gd name="T22" fmla="*/ 5 w 7"/>
                <a:gd name="T23" fmla="*/ 5 h 26"/>
                <a:gd name="T24" fmla="*/ 3 w 7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6">
                  <a:moveTo>
                    <a:pt x="3" y="2"/>
                  </a:move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lnTo>
                    <a:pt x="0" y="4"/>
                  </a:ln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9"/>
                    <a:pt x="2" y="12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0" y="22"/>
                    <a:pt x="4" y="26"/>
                    <a:pt x="5" y="26"/>
                  </a:cubicBezTo>
                  <a:cubicBezTo>
                    <a:pt x="7" y="26"/>
                    <a:pt x="7" y="24"/>
                    <a:pt x="7" y="24"/>
                  </a:cubicBezTo>
                  <a:lnTo>
                    <a:pt x="7" y="12"/>
                  </a:lnTo>
                  <a:cubicBezTo>
                    <a:pt x="6" y="10"/>
                    <a:pt x="5" y="7"/>
                    <a:pt x="5" y="5"/>
                  </a:cubicBezTo>
                  <a:cubicBezTo>
                    <a:pt x="5" y="2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0" name="Freeform 1203"/>
            <p:cNvSpPr>
              <a:spLocks/>
            </p:cNvSpPr>
            <p:nvPr/>
          </p:nvSpPr>
          <p:spPr bwMode="auto">
            <a:xfrm>
              <a:off x="8683771" y="4536641"/>
              <a:ext cx="1880" cy="188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3 w 6"/>
                <a:gd name="T5" fmla="*/ 4 h 4"/>
                <a:gd name="T6" fmla="*/ 6 w 6"/>
                <a:gd name="T7" fmla="*/ 3 h 4"/>
                <a:gd name="T8" fmla="*/ 2 w 6"/>
                <a:gd name="T9" fmla="*/ 0 h 4"/>
                <a:gd name="T10" fmla="*/ 0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6" y="4"/>
                    <a:pt x="6" y="3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1" name="Freeform 1204"/>
            <p:cNvSpPr>
              <a:spLocks/>
            </p:cNvSpPr>
            <p:nvPr/>
          </p:nvSpPr>
          <p:spPr bwMode="auto">
            <a:xfrm>
              <a:off x="8678134" y="4542280"/>
              <a:ext cx="1880" cy="1880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4 w 5"/>
                <a:gd name="T7" fmla="*/ 4 h 4"/>
                <a:gd name="T8" fmla="*/ 5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1"/>
                  </a:ln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2" name="Freeform 1205"/>
            <p:cNvSpPr>
              <a:spLocks/>
            </p:cNvSpPr>
            <p:nvPr/>
          </p:nvSpPr>
          <p:spPr bwMode="auto">
            <a:xfrm>
              <a:off x="8499584" y="4256601"/>
              <a:ext cx="7518" cy="16916"/>
            </a:xfrm>
            <a:custGeom>
              <a:avLst/>
              <a:gdLst>
                <a:gd name="T0" fmla="*/ 16 w 16"/>
                <a:gd name="T1" fmla="*/ 43 h 43"/>
                <a:gd name="T2" fmla="*/ 16 w 16"/>
                <a:gd name="T3" fmla="*/ 43 h 43"/>
                <a:gd name="T4" fmla="*/ 16 w 16"/>
                <a:gd name="T5" fmla="*/ 0 h 43"/>
                <a:gd name="T6" fmla="*/ 0 w 16"/>
                <a:gd name="T7" fmla="*/ 29 h 43"/>
                <a:gd name="T8" fmla="*/ 16 w 1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lnTo>
                    <a:pt x="16" y="43"/>
                  </a:lnTo>
                  <a:lnTo>
                    <a:pt x="16" y="0"/>
                  </a:lnTo>
                  <a:cubicBezTo>
                    <a:pt x="5" y="6"/>
                    <a:pt x="0" y="16"/>
                    <a:pt x="0" y="29"/>
                  </a:cubicBezTo>
                  <a:cubicBezTo>
                    <a:pt x="0" y="42"/>
                    <a:pt x="7" y="42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3" name="Freeform 1206"/>
            <p:cNvSpPr>
              <a:spLocks/>
            </p:cNvSpPr>
            <p:nvPr/>
          </p:nvSpPr>
          <p:spPr bwMode="auto">
            <a:xfrm>
              <a:off x="8552209" y="4341177"/>
              <a:ext cx="84576" cy="157875"/>
            </a:xfrm>
            <a:custGeom>
              <a:avLst/>
              <a:gdLst>
                <a:gd name="T0" fmla="*/ 195 w 199"/>
                <a:gd name="T1" fmla="*/ 226 h 373"/>
                <a:gd name="T2" fmla="*/ 186 w 199"/>
                <a:gd name="T3" fmla="*/ 230 h 373"/>
                <a:gd name="T4" fmla="*/ 187 w 199"/>
                <a:gd name="T5" fmla="*/ 243 h 373"/>
                <a:gd name="T6" fmla="*/ 158 w 199"/>
                <a:gd name="T7" fmla="*/ 214 h 373"/>
                <a:gd name="T8" fmla="*/ 134 w 199"/>
                <a:gd name="T9" fmla="*/ 175 h 373"/>
                <a:gd name="T10" fmla="*/ 141 w 199"/>
                <a:gd name="T11" fmla="*/ 158 h 373"/>
                <a:gd name="T12" fmla="*/ 141 w 199"/>
                <a:gd name="T13" fmla="*/ 138 h 373"/>
                <a:gd name="T14" fmla="*/ 144 w 199"/>
                <a:gd name="T15" fmla="*/ 136 h 373"/>
                <a:gd name="T16" fmla="*/ 158 w 199"/>
                <a:gd name="T17" fmla="*/ 148 h 373"/>
                <a:gd name="T18" fmla="*/ 154 w 199"/>
                <a:gd name="T19" fmla="*/ 137 h 373"/>
                <a:gd name="T20" fmla="*/ 179 w 199"/>
                <a:gd name="T21" fmla="*/ 88 h 373"/>
                <a:gd name="T22" fmla="*/ 182 w 199"/>
                <a:gd name="T23" fmla="*/ 88 h 373"/>
                <a:gd name="T24" fmla="*/ 145 w 199"/>
                <a:gd name="T25" fmla="*/ 2 h 373"/>
                <a:gd name="T26" fmla="*/ 133 w 199"/>
                <a:gd name="T27" fmla="*/ 2 h 373"/>
                <a:gd name="T28" fmla="*/ 131 w 199"/>
                <a:gd name="T29" fmla="*/ 10 h 373"/>
                <a:gd name="T30" fmla="*/ 127 w 199"/>
                <a:gd name="T31" fmla="*/ 23 h 373"/>
                <a:gd name="T32" fmla="*/ 123 w 199"/>
                <a:gd name="T33" fmla="*/ 46 h 373"/>
                <a:gd name="T34" fmla="*/ 95 w 199"/>
                <a:gd name="T35" fmla="*/ 60 h 373"/>
                <a:gd name="T36" fmla="*/ 83 w 199"/>
                <a:gd name="T37" fmla="*/ 67 h 373"/>
                <a:gd name="T38" fmla="*/ 69 w 199"/>
                <a:gd name="T39" fmla="*/ 44 h 373"/>
                <a:gd name="T40" fmla="*/ 59 w 199"/>
                <a:gd name="T41" fmla="*/ 51 h 373"/>
                <a:gd name="T42" fmla="*/ 18 w 199"/>
                <a:gd name="T43" fmla="*/ 81 h 373"/>
                <a:gd name="T44" fmla="*/ 12 w 199"/>
                <a:gd name="T45" fmla="*/ 89 h 373"/>
                <a:gd name="T46" fmla="*/ 5 w 199"/>
                <a:gd name="T47" fmla="*/ 97 h 373"/>
                <a:gd name="T48" fmla="*/ 0 w 199"/>
                <a:gd name="T49" fmla="*/ 108 h 373"/>
                <a:gd name="T50" fmla="*/ 5 w 199"/>
                <a:gd name="T51" fmla="*/ 112 h 373"/>
                <a:gd name="T52" fmla="*/ 14 w 199"/>
                <a:gd name="T53" fmla="*/ 121 h 373"/>
                <a:gd name="T54" fmla="*/ 25 w 199"/>
                <a:gd name="T55" fmla="*/ 128 h 373"/>
                <a:gd name="T56" fmla="*/ 40 w 199"/>
                <a:gd name="T57" fmla="*/ 140 h 373"/>
                <a:gd name="T58" fmla="*/ 50 w 199"/>
                <a:gd name="T59" fmla="*/ 150 h 373"/>
                <a:gd name="T60" fmla="*/ 64 w 199"/>
                <a:gd name="T61" fmla="*/ 162 h 373"/>
                <a:gd name="T62" fmla="*/ 68 w 199"/>
                <a:gd name="T63" fmla="*/ 165 h 373"/>
                <a:gd name="T64" fmla="*/ 72 w 199"/>
                <a:gd name="T65" fmla="*/ 165 h 373"/>
                <a:gd name="T66" fmla="*/ 82 w 199"/>
                <a:gd name="T67" fmla="*/ 165 h 373"/>
                <a:gd name="T68" fmla="*/ 62 w 199"/>
                <a:gd name="T69" fmla="*/ 146 h 373"/>
                <a:gd name="T70" fmla="*/ 78 w 199"/>
                <a:gd name="T71" fmla="*/ 116 h 373"/>
                <a:gd name="T72" fmla="*/ 80 w 199"/>
                <a:gd name="T73" fmla="*/ 117 h 373"/>
                <a:gd name="T74" fmla="*/ 95 w 199"/>
                <a:gd name="T75" fmla="*/ 156 h 373"/>
                <a:gd name="T76" fmla="*/ 112 w 199"/>
                <a:gd name="T77" fmla="*/ 193 h 373"/>
                <a:gd name="T78" fmla="*/ 137 w 199"/>
                <a:gd name="T79" fmla="*/ 278 h 373"/>
                <a:gd name="T80" fmla="*/ 145 w 199"/>
                <a:gd name="T81" fmla="*/ 325 h 373"/>
                <a:gd name="T82" fmla="*/ 171 w 199"/>
                <a:gd name="T83" fmla="*/ 373 h 373"/>
                <a:gd name="T84" fmla="*/ 191 w 199"/>
                <a:gd name="T85" fmla="*/ 347 h 373"/>
                <a:gd name="T86" fmla="*/ 183 w 199"/>
                <a:gd name="T87" fmla="*/ 316 h 373"/>
                <a:gd name="T88" fmla="*/ 187 w 199"/>
                <a:gd name="T89" fmla="*/ 300 h 373"/>
                <a:gd name="T90" fmla="*/ 176 w 199"/>
                <a:gd name="T91" fmla="*/ 270 h 373"/>
                <a:gd name="T92" fmla="*/ 190 w 199"/>
                <a:gd name="T93" fmla="*/ 256 h 373"/>
                <a:gd name="T94" fmla="*/ 199 w 199"/>
                <a:gd name="T95" fmla="*/ 23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73">
                  <a:moveTo>
                    <a:pt x="199" y="238"/>
                  </a:moveTo>
                  <a:cubicBezTo>
                    <a:pt x="197" y="235"/>
                    <a:pt x="196" y="231"/>
                    <a:pt x="195" y="226"/>
                  </a:cubicBezTo>
                  <a:cubicBezTo>
                    <a:pt x="195" y="225"/>
                    <a:pt x="193" y="224"/>
                    <a:pt x="192" y="224"/>
                  </a:cubicBezTo>
                  <a:cubicBezTo>
                    <a:pt x="190" y="224"/>
                    <a:pt x="188" y="226"/>
                    <a:pt x="186" y="230"/>
                  </a:cubicBezTo>
                  <a:cubicBezTo>
                    <a:pt x="185" y="231"/>
                    <a:pt x="186" y="233"/>
                    <a:pt x="186" y="236"/>
                  </a:cubicBezTo>
                  <a:cubicBezTo>
                    <a:pt x="187" y="239"/>
                    <a:pt x="188" y="241"/>
                    <a:pt x="187" y="243"/>
                  </a:cubicBezTo>
                  <a:cubicBezTo>
                    <a:pt x="186" y="244"/>
                    <a:pt x="184" y="245"/>
                    <a:pt x="181" y="244"/>
                  </a:cubicBezTo>
                  <a:cubicBezTo>
                    <a:pt x="175" y="242"/>
                    <a:pt x="167" y="229"/>
                    <a:pt x="158" y="214"/>
                  </a:cubicBezTo>
                  <a:cubicBezTo>
                    <a:pt x="151" y="204"/>
                    <a:pt x="144" y="192"/>
                    <a:pt x="138" y="186"/>
                  </a:cubicBezTo>
                  <a:cubicBezTo>
                    <a:pt x="134" y="182"/>
                    <a:pt x="133" y="178"/>
                    <a:pt x="134" y="175"/>
                  </a:cubicBezTo>
                  <a:cubicBezTo>
                    <a:pt x="136" y="171"/>
                    <a:pt x="140" y="169"/>
                    <a:pt x="147" y="167"/>
                  </a:cubicBezTo>
                  <a:cubicBezTo>
                    <a:pt x="148" y="164"/>
                    <a:pt x="147" y="162"/>
                    <a:pt x="141" y="158"/>
                  </a:cubicBezTo>
                  <a:cubicBezTo>
                    <a:pt x="141" y="157"/>
                    <a:pt x="141" y="157"/>
                    <a:pt x="141" y="157"/>
                  </a:cubicBezTo>
                  <a:lnTo>
                    <a:pt x="141" y="138"/>
                  </a:lnTo>
                  <a:cubicBezTo>
                    <a:pt x="141" y="138"/>
                    <a:pt x="141" y="138"/>
                    <a:pt x="141" y="138"/>
                  </a:cubicBezTo>
                  <a:cubicBezTo>
                    <a:pt x="142" y="136"/>
                    <a:pt x="143" y="136"/>
                    <a:pt x="144" y="136"/>
                  </a:cubicBezTo>
                  <a:cubicBezTo>
                    <a:pt x="146" y="136"/>
                    <a:pt x="149" y="139"/>
                    <a:pt x="152" y="142"/>
                  </a:cubicBezTo>
                  <a:cubicBezTo>
                    <a:pt x="154" y="145"/>
                    <a:pt x="157" y="148"/>
                    <a:pt x="158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1" y="145"/>
                    <a:pt x="157" y="141"/>
                    <a:pt x="154" y="137"/>
                  </a:cubicBezTo>
                  <a:cubicBezTo>
                    <a:pt x="151" y="132"/>
                    <a:pt x="147" y="127"/>
                    <a:pt x="147" y="123"/>
                  </a:cubicBezTo>
                  <a:cubicBezTo>
                    <a:pt x="148" y="88"/>
                    <a:pt x="171" y="88"/>
                    <a:pt x="179" y="88"/>
                  </a:cubicBezTo>
                  <a:lnTo>
                    <a:pt x="180" y="88"/>
                  </a:lnTo>
                  <a:cubicBezTo>
                    <a:pt x="181" y="88"/>
                    <a:pt x="182" y="88"/>
                    <a:pt x="182" y="88"/>
                  </a:cubicBezTo>
                  <a:cubicBezTo>
                    <a:pt x="173" y="76"/>
                    <a:pt x="161" y="44"/>
                    <a:pt x="151" y="0"/>
                  </a:cubicBezTo>
                  <a:cubicBezTo>
                    <a:pt x="148" y="0"/>
                    <a:pt x="147" y="1"/>
                    <a:pt x="145" y="2"/>
                  </a:cubicBezTo>
                  <a:cubicBezTo>
                    <a:pt x="143" y="3"/>
                    <a:pt x="141" y="4"/>
                    <a:pt x="139" y="4"/>
                  </a:cubicBezTo>
                  <a:cubicBezTo>
                    <a:pt x="136" y="4"/>
                    <a:pt x="135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1" y="4"/>
                    <a:pt x="131" y="7"/>
                    <a:pt x="131" y="10"/>
                  </a:cubicBezTo>
                  <a:cubicBezTo>
                    <a:pt x="131" y="12"/>
                    <a:pt x="130" y="14"/>
                    <a:pt x="130" y="17"/>
                  </a:cubicBezTo>
                  <a:cubicBezTo>
                    <a:pt x="129" y="19"/>
                    <a:pt x="128" y="21"/>
                    <a:pt x="127" y="23"/>
                  </a:cubicBezTo>
                  <a:cubicBezTo>
                    <a:pt x="125" y="27"/>
                    <a:pt x="123" y="32"/>
                    <a:pt x="123" y="38"/>
                  </a:cubicBezTo>
                  <a:lnTo>
                    <a:pt x="123" y="46"/>
                  </a:lnTo>
                  <a:cubicBezTo>
                    <a:pt x="123" y="56"/>
                    <a:pt x="114" y="57"/>
                    <a:pt x="106" y="58"/>
                  </a:cubicBezTo>
                  <a:cubicBezTo>
                    <a:pt x="102" y="58"/>
                    <a:pt x="98" y="58"/>
                    <a:pt x="95" y="60"/>
                  </a:cubicBezTo>
                  <a:cubicBezTo>
                    <a:pt x="95" y="60"/>
                    <a:pt x="94" y="61"/>
                    <a:pt x="93" y="62"/>
                  </a:cubicBezTo>
                  <a:cubicBezTo>
                    <a:pt x="90" y="64"/>
                    <a:pt x="86" y="67"/>
                    <a:pt x="83" y="67"/>
                  </a:cubicBezTo>
                  <a:cubicBezTo>
                    <a:pt x="76" y="67"/>
                    <a:pt x="74" y="60"/>
                    <a:pt x="73" y="53"/>
                  </a:cubicBezTo>
                  <a:cubicBezTo>
                    <a:pt x="72" y="48"/>
                    <a:pt x="71" y="44"/>
                    <a:pt x="69" y="44"/>
                  </a:cubicBezTo>
                  <a:cubicBezTo>
                    <a:pt x="66" y="44"/>
                    <a:pt x="65" y="46"/>
                    <a:pt x="63" y="48"/>
                  </a:cubicBezTo>
                  <a:cubicBezTo>
                    <a:pt x="62" y="49"/>
                    <a:pt x="61" y="51"/>
                    <a:pt x="59" y="51"/>
                  </a:cubicBezTo>
                  <a:cubicBezTo>
                    <a:pt x="45" y="55"/>
                    <a:pt x="36" y="60"/>
                    <a:pt x="28" y="71"/>
                  </a:cubicBezTo>
                  <a:cubicBezTo>
                    <a:pt x="25" y="76"/>
                    <a:pt x="22" y="78"/>
                    <a:pt x="18" y="81"/>
                  </a:cubicBezTo>
                  <a:cubicBezTo>
                    <a:pt x="16" y="82"/>
                    <a:pt x="14" y="84"/>
                    <a:pt x="12" y="86"/>
                  </a:cubicBezTo>
                  <a:cubicBezTo>
                    <a:pt x="12" y="86"/>
                    <a:pt x="12" y="88"/>
                    <a:pt x="12" y="89"/>
                  </a:cubicBezTo>
                  <a:cubicBezTo>
                    <a:pt x="12" y="90"/>
                    <a:pt x="12" y="93"/>
                    <a:pt x="10" y="94"/>
                  </a:cubicBezTo>
                  <a:cubicBezTo>
                    <a:pt x="8" y="95"/>
                    <a:pt x="6" y="96"/>
                    <a:pt x="5" y="97"/>
                  </a:cubicBezTo>
                  <a:cubicBezTo>
                    <a:pt x="2" y="98"/>
                    <a:pt x="1" y="98"/>
                    <a:pt x="1" y="105"/>
                  </a:cubicBezTo>
                  <a:cubicBezTo>
                    <a:pt x="1" y="106"/>
                    <a:pt x="1" y="107"/>
                    <a:pt x="0" y="108"/>
                  </a:cubicBezTo>
                  <a:cubicBezTo>
                    <a:pt x="0" y="109"/>
                    <a:pt x="0" y="111"/>
                    <a:pt x="0" y="111"/>
                  </a:cubicBezTo>
                  <a:cubicBezTo>
                    <a:pt x="1" y="112"/>
                    <a:pt x="3" y="112"/>
                    <a:pt x="5" y="112"/>
                  </a:cubicBezTo>
                  <a:cubicBezTo>
                    <a:pt x="7" y="112"/>
                    <a:pt x="10" y="112"/>
                    <a:pt x="12" y="112"/>
                  </a:cubicBezTo>
                  <a:cubicBezTo>
                    <a:pt x="15" y="114"/>
                    <a:pt x="15" y="118"/>
                    <a:pt x="14" y="121"/>
                  </a:cubicBezTo>
                  <a:cubicBezTo>
                    <a:pt x="14" y="122"/>
                    <a:pt x="14" y="123"/>
                    <a:pt x="14" y="124"/>
                  </a:cubicBezTo>
                  <a:cubicBezTo>
                    <a:pt x="15" y="128"/>
                    <a:pt x="19" y="128"/>
                    <a:pt x="25" y="128"/>
                  </a:cubicBezTo>
                  <a:cubicBezTo>
                    <a:pt x="25" y="128"/>
                    <a:pt x="25" y="128"/>
                    <a:pt x="25" y="128"/>
                  </a:cubicBezTo>
                  <a:lnTo>
                    <a:pt x="40" y="140"/>
                  </a:lnTo>
                  <a:cubicBezTo>
                    <a:pt x="40" y="140"/>
                    <a:pt x="40" y="140"/>
                    <a:pt x="40" y="141"/>
                  </a:cubicBezTo>
                  <a:cubicBezTo>
                    <a:pt x="40" y="150"/>
                    <a:pt x="43" y="150"/>
                    <a:pt x="50" y="150"/>
                  </a:cubicBezTo>
                  <a:cubicBezTo>
                    <a:pt x="51" y="150"/>
                    <a:pt x="53" y="150"/>
                    <a:pt x="56" y="151"/>
                  </a:cubicBezTo>
                  <a:cubicBezTo>
                    <a:pt x="61" y="151"/>
                    <a:pt x="62" y="157"/>
                    <a:pt x="64" y="162"/>
                  </a:cubicBezTo>
                  <a:cubicBezTo>
                    <a:pt x="64" y="164"/>
                    <a:pt x="65" y="166"/>
                    <a:pt x="66" y="166"/>
                  </a:cubicBezTo>
                  <a:cubicBezTo>
                    <a:pt x="67" y="166"/>
                    <a:pt x="67" y="166"/>
                    <a:pt x="68" y="165"/>
                  </a:cubicBezTo>
                  <a:cubicBezTo>
                    <a:pt x="69" y="165"/>
                    <a:pt x="70" y="164"/>
                    <a:pt x="71" y="164"/>
                  </a:cubicBezTo>
                  <a:cubicBezTo>
                    <a:pt x="72" y="164"/>
                    <a:pt x="72" y="165"/>
                    <a:pt x="72" y="165"/>
                  </a:cubicBezTo>
                  <a:cubicBezTo>
                    <a:pt x="72" y="167"/>
                    <a:pt x="75" y="169"/>
                    <a:pt x="77" y="169"/>
                  </a:cubicBezTo>
                  <a:cubicBezTo>
                    <a:pt x="79" y="169"/>
                    <a:pt x="81" y="167"/>
                    <a:pt x="82" y="165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78" y="155"/>
                    <a:pt x="67" y="149"/>
                    <a:pt x="62" y="146"/>
                  </a:cubicBezTo>
                  <a:cubicBezTo>
                    <a:pt x="59" y="145"/>
                    <a:pt x="59" y="145"/>
                    <a:pt x="59" y="144"/>
                  </a:cubicBezTo>
                  <a:cubicBezTo>
                    <a:pt x="59" y="138"/>
                    <a:pt x="67" y="116"/>
                    <a:pt x="78" y="116"/>
                  </a:cubicBezTo>
                  <a:cubicBezTo>
                    <a:pt x="78" y="116"/>
                    <a:pt x="79" y="116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0" y="117"/>
                    <a:pt x="80" y="118"/>
                  </a:cubicBezTo>
                  <a:cubicBezTo>
                    <a:pt x="69" y="140"/>
                    <a:pt x="84" y="149"/>
                    <a:pt x="95" y="156"/>
                  </a:cubicBezTo>
                  <a:cubicBezTo>
                    <a:pt x="101" y="159"/>
                    <a:pt x="105" y="162"/>
                    <a:pt x="107" y="166"/>
                  </a:cubicBezTo>
                  <a:cubicBezTo>
                    <a:pt x="111" y="177"/>
                    <a:pt x="112" y="184"/>
                    <a:pt x="112" y="193"/>
                  </a:cubicBezTo>
                  <a:cubicBezTo>
                    <a:pt x="112" y="203"/>
                    <a:pt x="113" y="214"/>
                    <a:pt x="122" y="235"/>
                  </a:cubicBezTo>
                  <a:cubicBezTo>
                    <a:pt x="126" y="244"/>
                    <a:pt x="133" y="262"/>
                    <a:pt x="137" y="278"/>
                  </a:cubicBezTo>
                  <a:cubicBezTo>
                    <a:pt x="142" y="295"/>
                    <a:pt x="139" y="304"/>
                    <a:pt x="137" y="309"/>
                  </a:cubicBezTo>
                  <a:cubicBezTo>
                    <a:pt x="135" y="315"/>
                    <a:pt x="134" y="318"/>
                    <a:pt x="145" y="325"/>
                  </a:cubicBezTo>
                  <a:cubicBezTo>
                    <a:pt x="151" y="329"/>
                    <a:pt x="151" y="333"/>
                    <a:pt x="152" y="339"/>
                  </a:cubicBezTo>
                  <a:cubicBezTo>
                    <a:pt x="153" y="347"/>
                    <a:pt x="155" y="357"/>
                    <a:pt x="171" y="373"/>
                  </a:cubicBezTo>
                  <a:lnTo>
                    <a:pt x="175" y="371"/>
                  </a:lnTo>
                  <a:cubicBezTo>
                    <a:pt x="183" y="364"/>
                    <a:pt x="191" y="354"/>
                    <a:pt x="191" y="347"/>
                  </a:cubicBezTo>
                  <a:cubicBezTo>
                    <a:pt x="191" y="340"/>
                    <a:pt x="189" y="335"/>
                    <a:pt x="187" y="330"/>
                  </a:cubicBezTo>
                  <a:cubicBezTo>
                    <a:pt x="185" y="326"/>
                    <a:pt x="183" y="322"/>
                    <a:pt x="183" y="316"/>
                  </a:cubicBezTo>
                  <a:cubicBezTo>
                    <a:pt x="183" y="313"/>
                    <a:pt x="184" y="310"/>
                    <a:pt x="185" y="308"/>
                  </a:cubicBezTo>
                  <a:cubicBezTo>
                    <a:pt x="186" y="306"/>
                    <a:pt x="187" y="303"/>
                    <a:pt x="187" y="300"/>
                  </a:cubicBezTo>
                  <a:cubicBezTo>
                    <a:pt x="187" y="296"/>
                    <a:pt x="185" y="292"/>
                    <a:pt x="182" y="287"/>
                  </a:cubicBezTo>
                  <a:cubicBezTo>
                    <a:pt x="179" y="282"/>
                    <a:pt x="176" y="277"/>
                    <a:pt x="176" y="270"/>
                  </a:cubicBezTo>
                  <a:cubicBezTo>
                    <a:pt x="176" y="264"/>
                    <a:pt x="181" y="261"/>
                    <a:pt x="185" y="259"/>
                  </a:cubicBezTo>
                  <a:cubicBezTo>
                    <a:pt x="187" y="258"/>
                    <a:pt x="189" y="257"/>
                    <a:pt x="190" y="256"/>
                  </a:cubicBezTo>
                  <a:cubicBezTo>
                    <a:pt x="194" y="253"/>
                    <a:pt x="196" y="247"/>
                    <a:pt x="198" y="241"/>
                  </a:cubicBezTo>
                  <a:cubicBezTo>
                    <a:pt x="198" y="240"/>
                    <a:pt x="199" y="239"/>
                    <a:pt x="199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4" name="Freeform 1207"/>
            <p:cNvSpPr>
              <a:spLocks/>
            </p:cNvSpPr>
            <p:nvPr/>
          </p:nvSpPr>
          <p:spPr bwMode="auto">
            <a:xfrm>
              <a:off x="8576643" y="4594905"/>
              <a:ext cx="78937" cy="84577"/>
            </a:xfrm>
            <a:custGeom>
              <a:avLst/>
              <a:gdLst>
                <a:gd name="T0" fmla="*/ 170 w 184"/>
                <a:gd name="T1" fmla="*/ 166 h 199"/>
                <a:gd name="T2" fmla="*/ 178 w 184"/>
                <a:gd name="T3" fmla="*/ 169 h 199"/>
                <a:gd name="T4" fmla="*/ 184 w 184"/>
                <a:gd name="T5" fmla="*/ 172 h 199"/>
                <a:gd name="T6" fmla="*/ 157 w 184"/>
                <a:gd name="T7" fmla="*/ 157 h 199"/>
                <a:gd name="T8" fmla="*/ 125 w 184"/>
                <a:gd name="T9" fmla="*/ 139 h 199"/>
                <a:gd name="T10" fmla="*/ 118 w 184"/>
                <a:gd name="T11" fmla="*/ 127 h 199"/>
                <a:gd name="T12" fmla="*/ 112 w 184"/>
                <a:gd name="T13" fmla="*/ 115 h 199"/>
                <a:gd name="T14" fmla="*/ 111 w 184"/>
                <a:gd name="T15" fmla="*/ 114 h 199"/>
                <a:gd name="T16" fmla="*/ 112 w 184"/>
                <a:gd name="T17" fmla="*/ 96 h 199"/>
                <a:gd name="T18" fmla="*/ 119 w 184"/>
                <a:gd name="T19" fmla="*/ 90 h 199"/>
                <a:gd name="T20" fmla="*/ 130 w 184"/>
                <a:gd name="T21" fmla="*/ 93 h 199"/>
                <a:gd name="T22" fmla="*/ 146 w 184"/>
                <a:gd name="T23" fmla="*/ 97 h 199"/>
                <a:gd name="T24" fmla="*/ 129 w 184"/>
                <a:gd name="T25" fmla="*/ 87 h 199"/>
                <a:gd name="T26" fmla="*/ 116 w 184"/>
                <a:gd name="T27" fmla="*/ 79 h 199"/>
                <a:gd name="T28" fmla="*/ 56 w 184"/>
                <a:gd name="T29" fmla="*/ 43 h 199"/>
                <a:gd name="T30" fmla="*/ 43 w 184"/>
                <a:gd name="T31" fmla="*/ 27 h 199"/>
                <a:gd name="T32" fmla="*/ 9 w 184"/>
                <a:gd name="T33" fmla="*/ 0 h 199"/>
                <a:gd name="T34" fmla="*/ 11 w 184"/>
                <a:gd name="T35" fmla="*/ 7 h 199"/>
                <a:gd name="T36" fmla="*/ 12 w 184"/>
                <a:gd name="T37" fmla="*/ 15 h 199"/>
                <a:gd name="T38" fmla="*/ 2 w 184"/>
                <a:gd name="T39" fmla="*/ 17 h 199"/>
                <a:gd name="T40" fmla="*/ 0 w 184"/>
                <a:gd name="T41" fmla="*/ 18 h 199"/>
                <a:gd name="T42" fmla="*/ 6 w 184"/>
                <a:gd name="T43" fmla="*/ 24 h 199"/>
                <a:gd name="T44" fmla="*/ 23 w 184"/>
                <a:gd name="T45" fmla="*/ 46 h 199"/>
                <a:gd name="T46" fmla="*/ 28 w 184"/>
                <a:gd name="T47" fmla="*/ 53 h 199"/>
                <a:gd name="T48" fmla="*/ 32 w 184"/>
                <a:gd name="T49" fmla="*/ 61 h 199"/>
                <a:gd name="T50" fmla="*/ 35 w 184"/>
                <a:gd name="T51" fmla="*/ 61 h 199"/>
                <a:gd name="T52" fmla="*/ 102 w 184"/>
                <a:gd name="T53" fmla="*/ 134 h 199"/>
                <a:gd name="T54" fmla="*/ 136 w 184"/>
                <a:gd name="T55" fmla="*/ 168 h 199"/>
                <a:gd name="T56" fmla="*/ 165 w 184"/>
                <a:gd name="T57" fmla="*/ 199 h 199"/>
                <a:gd name="T58" fmla="*/ 160 w 184"/>
                <a:gd name="T59" fmla="*/ 188 h 199"/>
                <a:gd name="T60" fmla="*/ 156 w 184"/>
                <a:gd name="T61" fmla="*/ 174 h 199"/>
                <a:gd name="T62" fmla="*/ 170 w 184"/>
                <a:gd name="T63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99">
                  <a:moveTo>
                    <a:pt x="170" y="166"/>
                  </a:moveTo>
                  <a:cubicBezTo>
                    <a:pt x="173" y="166"/>
                    <a:pt x="175" y="167"/>
                    <a:pt x="178" y="169"/>
                  </a:cubicBezTo>
                  <a:cubicBezTo>
                    <a:pt x="180" y="170"/>
                    <a:pt x="182" y="171"/>
                    <a:pt x="184" y="172"/>
                  </a:cubicBezTo>
                  <a:cubicBezTo>
                    <a:pt x="180" y="162"/>
                    <a:pt x="169" y="160"/>
                    <a:pt x="157" y="157"/>
                  </a:cubicBezTo>
                  <a:cubicBezTo>
                    <a:pt x="145" y="155"/>
                    <a:pt x="131" y="153"/>
                    <a:pt x="125" y="139"/>
                  </a:cubicBezTo>
                  <a:cubicBezTo>
                    <a:pt x="121" y="136"/>
                    <a:pt x="120" y="131"/>
                    <a:pt x="118" y="127"/>
                  </a:cubicBezTo>
                  <a:cubicBezTo>
                    <a:pt x="117" y="123"/>
                    <a:pt x="115" y="118"/>
                    <a:pt x="112" y="115"/>
                  </a:cubicBezTo>
                  <a:lnTo>
                    <a:pt x="111" y="114"/>
                  </a:lnTo>
                  <a:lnTo>
                    <a:pt x="112" y="96"/>
                  </a:lnTo>
                  <a:cubicBezTo>
                    <a:pt x="113" y="92"/>
                    <a:pt x="116" y="90"/>
                    <a:pt x="119" y="90"/>
                  </a:cubicBezTo>
                  <a:cubicBezTo>
                    <a:pt x="122" y="90"/>
                    <a:pt x="126" y="92"/>
                    <a:pt x="130" y="93"/>
                  </a:cubicBezTo>
                  <a:cubicBezTo>
                    <a:pt x="135" y="95"/>
                    <a:pt x="141" y="97"/>
                    <a:pt x="146" y="97"/>
                  </a:cubicBezTo>
                  <a:cubicBezTo>
                    <a:pt x="137" y="93"/>
                    <a:pt x="133" y="90"/>
                    <a:pt x="129" y="87"/>
                  </a:cubicBezTo>
                  <a:cubicBezTo>
                    <a:pt x="125" y="84"/>
                    <a:pt x="122" y="81"/>
                    <a:pt x="116" y="79"/>
                  </a:cubicBezTo>
                  <a:cubicBezTo>
                    <a:pt x="88" y="67"/>
                    <a:pt x="68" y="56"/>
                    <a:pt x="56" y="43"/>
                  </a:cubicBezTo>
                  <a:cubicBezTo>
                    <a:pt x="51" y="37"/>
                    <a:pt x="47" y="32"/>
                    <a:pt x="43" y="27"/>
                  </a:cubicBezTo>
                  <a:cubicBezTo>
                    <a:pt x="34" y="15"/>
                    <a:pt x="28" y="8"/>
                    <a:pt x="9" y="0"/>
                  </a:cubicBezTo>
                  <a:cubicBezTo>
                    <a:pt x="9" y="2"/>
                    <a:pt x="10" y="5"/>
                    <a:pt x="11" y="7"/>
                  </a:cubicBezTo>
                  <a:cubicBezTo>
                    <a:pt x="12" y="10"/>
                    <a:pt x="13" y="13"/>
                    <a:pt x="12" y="15"/>
                  </a:cubicBezTo>
                  <a:cubicBezTo>
                    <a:pt x="10" y="17"/>
                    <a:pt x="7" y="18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8"/>
                    <a:pt x="4" y="21"/>
                    <a:pt x="6" y="24"/>
                  </a:cubicBezTo>
                  <a:cubicBezTo>
                    <a:pt x="13" y="29"/>
                    <a:pt x="21" y="37"/>
                    <a:pt x="23" y="46"/>
                  </a:cubicBezTo>
                  <a:cubicBezTo>
                    <a:pt x="25" y="49"/>
                    <a:pt x="26" y="51"/>
                    <a:pt x="28" y="53"/>
                  </a:cubicBezTo>
                  <a:cubicBezTo>
                    <a:pt x="29" y="56"/>
                    <a:pt x="30" y="58"/>
                    <a:pt x="32" y="61"/>
                  </a:cubicBezTo>
                  <a:lnTo>
                    <a:pt x="35" y="61"/>
                  </a:lnTo>
                  <a:cubicBezTo>
                    <a:pt x="59" y="63"/>
                    <a:pt x="91" y="106"/>
                    <a:pt x="102" y="134"/>
                  </a:cubicBezTo>
                  <a:cubicBezTo>
                    <a:pt x="119" y="141"/>
                    <a:pt x="128" y="154"/>
                    <a:pt x="136" y="168"/>
                  </a:cubicBezTo>
                  <a:cubicBezTo>
                    <a:pt x="144" y="179"/>
                    <a:pt x="152" y="191"/>
                    <a:pt x="165" y="199"/>
                  </a:cubicBezTo>
                  <a:cubicBezTo>
                    <a:pt x="164" y="196"/>
                    <a:pt x="162" y="192"/>
                    <a:pt x="160" y="188"/>
                  </a:cubicBezTo>
                  <a:cubicBezTo>
                    <a:pt x="157" y="182"/>
                    <a:pt x="154" y="177"/>
                    <a:pt x="156" y="174"/>
                  </a:cubicBezTo>
                  <a:cubicBezTo>
                    <a:pt x="160" y="170"/>
                    <a:pt x="164" y="166"/>
                    <a:pt x="17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5" name="Freeform 1208"/>
            <p:cNvSpPr>
              <a:spLocks/>
            </p:cNvSpPr>
            <p:nvPr/>
          </p:nvSpPr>
          <p:spPr bwMode="auto">
            <a:xfrm>
              <a:off x="8683771" y="4425753"/>
              <a:ext cx="3759" cy="1880"/>
            </a:xfrm>
            <a:custGeom>
              <a:avLst/>
              <a:gdLst>
                <a:gd name="T0" fmla="*/ 10 w 11"/>
                <a:gd name="T1" fmla="*/ 1 h 5"/>
                <a:gd name="T2" fmla="*/ 11 w 11"/>
                <a:gd name="T3" fmla="*/ 1 h 5"/>
                <a:gd name="T4" fmla="*/ 7 w 11"/>
                <a:gd name="T5" fmla="*/ 0 h 5"/>
                <a:gd name="T6" fmla="*/ 0 w 11"/>
                <a:gd name="T7" fmla="*/ 4 h 5"/>
                <a:gd name="T8" fmla="*/ 1 w 11"/>
                <a:gd name="T9" fmla="*/ 5 h 5"/>
                <a:gd name="T10" fmla="*/ 4 w 11"/>
                <a:gd name="T11" fmla="*/ 5 h 5"/>
                <a:gd name="T12" fmla="*/ 8 w 11"/>
                <a:gd name="T13" fmla="*/ 3 h 5"/>
                <a:gd name="T14" fmla="*/ 10 w 11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4" y="5"/>
                  </a:lnTo>
                  <a:lnTo>
                    <a:pt x="8" y="3"/>
                  </a:lnTo>
                  <a:cubicBezTo>
                    <a:pt x="8" y="2"/>
                    <a:pt x="9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6" name="Freeform 1209"/>
            <p:cNvSpPr>
              <a:spLocks/>
            </p:cNvSpPr>
            <p:nvPr/>
          </p:nvSpPr>
          <p:spPr bwMode="auto">
            <a:xfrm>
              <a:off x="8672495" y="4433271"/>
              <a:ext cx="7518" cy="1880"/>
            </a:xfrm>
            <a:custGeom>
              <a:avLst/>
              <a:gdLst>
                <a:gd name="T0" fmla="*/ 2 w 16"/>
                <a:gd name="T1" fmla="*/ 0 h 6"/>
                <a:gd name="T2" fmla="*/ 1 w 16"/>
                <a:gd name="T3" fmla="*/ 1 h 6"/>
                <a:gd name="T4" fmla="*/ 0 w 16"/>
                <a:gd name="T5" fmla="*/ 3 h 6"/>
                <a:gd name="T6" fmla="*/ 0 w 16"/>
                <a:gd name="T7" fmla="*/ 6 h 6"/>
                <a:gd name="T8" fmla="*/ 6 w 16"/>
                <a:gd name="T9" fmla="*/ 6 h 6"/>
                <a:gd name="T10" fmla="*/ 12 w 16"/>
                <a:gd name="T11" fmla="*/ 6 h 6"/>
                <a:gd name="T12" fmla="*/ 16 w 16"/>
                <a:gd name="T13" fmla="*/ 3 h 6"/>
                <a:gd name="T14" fmla="*/ 13 w 16"/>
                <a:gd name="T15" fmla="*/ 3 h 6"/>
                <a:gd name="T16" fmla="*/ 2 w 1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lnTo>
                    <a:pt x="0" y="6"/>
                  </a:lnTo>
                  <a:cubicBezTo>
                    <a:pt x="2" y="6"/>
                    <a:pt x="3" y="6"/>
                    <a:pt x="6" y="6"/>
                  </a:cubicBezTo>
                  <a:cubicBezTo>
                    <a:pt x="7" y="6"/>
                    <a:pt x="9" y="6"/>
                    <a:pt x="12" y="6"/>
                  </a:cubicBezTo>
                  <a:cubicBezTo>
                    <a:pt x="15" y="6"/>
                    <a:pt x="16" y="5"/>
                    <a:pt x="16" y="3"/>
                  </a:cubicBezTo>
                  <a:lnTo>
                    <a:pt x="13" y="3"/>
                  </a:lnTo>
                  <a:cubicBezTo>
                    <a:pt x="9" y="3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7" name="Freeform 1211"/>
            <p:cNvSpPr>
              <a:spLocks/>
            </p:cNvSpPr>
            <p:nvPr/>
          </p:nvSpPr>
          <p:spPr bwMode="auto">
            <a:xfrm>
              <a:off x="8621750" y="4418235"/>
              <a:ext cx="3759" cy="9398"/>
            </a:xfrm>
            <a:custGeom>
              <a:avLst/>
              <a:gdLst>
                <a:gd name="T0" fmla="*/ 1 w 9"/>
                <a:gd name="T1" fmla="*/ 4 h 23"/>
                <a:gd name="T2" fmla="*/ 3 w 9"/>
                <a:gd name="T3" fmla="*/ 15 h 23"/>
                <a:gd name="T4" fmla="*/ 5 w 9"/>
                <a:gd name="T5" fmla="*/ 18 h 23"/>
                <a:gd name="T6" fmla="*/ 9 w 9"/>
                <a:gd name="T7" fmla="*/ 23 h 23"/>
                <a:gd name="T8" fmla="*/ 8 w 9"/>
                <a:gd name="T9" fmla="*/ 18 h 23"/>
                <a:gd name="T10" fmla="*/ 7 w 9"/>
                <a:gd name="T11" fmla="*/ 10 h 23"/>
                <a:gd name="T12" fmla="*/ 7 w 9"/>
                <a:gd name="T13" fmla="*/ 3 h 23"/>
                <a:gd name="T14" fmla="*/ 2 w 9"/>
                <a:gd name="T15" fmla="*/ 0 h 23"/>
                <a:gd name="T16" fmla="*/ 0 w 9"/>
                <a:gd name="T17" fmla="*/ 2 h 23"/>
                <a:gd name="T18" fmla="*/ 1 w 9"/>
                <a:gd name="T1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1" y="4"/>
                  </a:moveTo>
                  <a:lnTo>
                    <a:pt x="3" y="15"/>
                  </a:lnTo>
                  <a:cubicBezTo>
                    <a:pt x="3" y="16"/>
                    <a:pt x="4" y="17"/>
                    <a:pt x="5" y="18"/>
                  </a:cubicBezTo>
                  <a:cubicBezTo>
                    <a:pt x="7" y="19"/>
                    <a:pt x="8" y="21"/>
                    <a:pt x="9" y="23"/>
                  </a:cubicBezTo>
                  <a:cubicBezTo>
                    <a:pt x="9" y="21"/>
                    <a:pt x="8" y="20"/>
                    <a:pt x="8" y="18"/>
                  </a:cubicBezTo>
                  <a:cubicBezTo>
                    <a:pt x="7" y="15"/>
                    <a:pt x="7" y="12"/>
                    <a:pt x="7" y="10"/>
                  </a:cubicBezTo>
                  <a:lnTo>
                    <a:pt x="7" y="3"/>
                  </a:ln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8" name="Freeform 1212"/>
            <p:cNvSpPr>
              <a:spLocks/>
            </p:cNvSpPr>
            <p:nvPr/>
          </p:nvSpPr>
          <p:spPr bwMode="auto">
            <a:xfrm>
              <a:off x="8571004" y="4589266"/>
              <a:ext cx="7518" cy="3759"/>
            </a:xfrm>
            <a:custGeom>
              <a:avLst/>
              <a:gdLst>
                <a:gd name="T0" fmla="*/ 6 w 14"/>
                <a:gd name="T1" fmla="*/ 0 h 9"/>
                <a:gd name="T2" fmla="*/ 0 w 14"/>
                <a:gd name="T3" fmla="*/ 7 h 9"/>
                <a:gd name="T4" fmla="*/ 5 w 14"/>
                <a:gd name="T5" fmla="*/ 8 h 9"/>
                <a:gd name="T6" fmla="*/ 9 w 14"/>
                <a:gd name="T7" fmla="*/ 9 h 9"/>
                <a:gd name="T8" fmla="*/ 14 w 14"/>
                <a:gd name="T9" fmla="*/ 7 h 9"/>
                <a:gd name="T10" fmla="*/ 11 w 14"/>
                <a:gd name="T11" fmla="*/ 5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cubicBezTo>
                    <a:pt x="1" y="2"/>
                    <a:pt x="0" y="2"/>
                    <a:pt x="0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2" y="9"/>
                    <a:pt x="14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9" y="4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9" name="Freeform 1213"/>
            <p:cNvSpPr>
              <a:spLocks/>
            </p:cNvSpPr>
            <p:nvPr/>
          </p:nvSpPr>
          <p:spPr bwMode="auto">
            <a:xfrm>
              <a:off x="8533414" y="4611820"/>
              <a:ext cx="0" cy="188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3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4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0" name="Freeform 1214"/>
            <p:cNvSpPr>
              <a:spLocks/>
            </p:cNvSpPr>
            <p:nvPr/>
          </p:nvSpPr>
          <p:spPr bwMode="auto">
            <a:xfrm>
              <a:off x="8537173" y="4606182"/>
              <a:ext cx="5639" cy="5639"/>
            </a:xfrm>
            <a:custGeom>
              <a:avLst/>
              <a:gdLst>
                <a:gd name="T0" fmla="*/ 11 w 11"/>
                <a:gd name="T1" fmla="*/ 13 h 13"/>
                <a:gd name="T2" fmla="*/ 7 w 11"/>
                <a:gd name="T3" fmla="*/ 0 h 13"/>
                <a:gd name="T4" fmla="*/ 0 w 11"/>
                <a:gd name="T5" fmla="*/ 9 h 13"/>
                <a:gd name="T6" fmla="*/ 1 w 11"/>
                <a:gd name="T7" fmla="*/ 13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7" y="0"/>
                  </a:lnTo>
                  <a:lnTo>
                    <a:pt x="0" y="9"/>
                  </a:lnTo>
                  <a:cubicBezTo>
                    <a:pt x="1" y="10"/>
                    <a:pt x="1" y="12"/>
                    <a:pt x="1" y="13"/>
                  </a:cubicBez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1" name="Freeform 1215"/>
            <p:cNvSpPr>
              <a:spLocks/>
            </p:cNvSpPr>
            <p:nvPr/>
          </p:nvSpPr>
          <p:spPr bwMode="auto">
            <a:xfrm>
              <a:off x="8499584" y="4390043"/>
              <a:ext cx="92094" cy="127804"/>
            </a:xfrm>
            <a:custGeom>
              <a:avLst/>
              <a:gdLst>
                <a:gd name="T0" fmla="*/ 199 w 216"/>
                <a:gd name="T1" fmla="*/ 57 h 301"/>
                <a:gd name="T2" fmla="*/ 188 w 216"/>
                <a:gd name="T3" fmla="*/ 55 h 301"/>
                <a:gd name="T4" fmla="*/ 172 w 216"/>
                <a:gd name="T5" fmla="*/ 38 h 301"/>
                <a:gd name="T6" fmla="*/ 134 w 216"/>
                <a:gd name="T7" fmla="*/ 11 h 301"/>
                <a:gd name="T8" fmla="*/ 128 w 216"/>
                <a:gd name="T9" fmla="*/ 0 h 301"/>
                <a:gd name="T10" fmla="*/ 123 w 216"/>
                <a:gd name="T11" fmla="*/ 4 h 301"/>
                <a:gd name="T12" fmla="*/ 100 w 216"/>
                <a:gd name="T13" fmla="*/ 14 h 301"/>
                <a:gd name="T14" fmla="*/ 85 w 216"/>
                <a:gd name="T15" fmla="*/ 21 h 301"/>
                <a:gd name="T16" fmla="*/ 66 w 216"/>
                <a:gd name="T17" fmla="*/ 28 h 301"/>
                <a:gd name="T18" fmla="*/ 52 w 216"/>
                <a:gd name="T19" fmla="*/ 18 h 301"/>
                <a:gd name="T20" fmla="*/ 46 w 216"/>
                <a:gd name="T21" fmla="*/ 22 h 301"/>
                <a:gd name="T22" fmla="*/ 49 w 216"/>
                <a:gd name="T23" fmla="*/ 35 h 301"/>
                <a:gd name="T24" fmla="*/ 46 w 216"/>
                <a:gd name="T25" fmla="*/ 48 h 301"/>
                <a:gd name="T26" fmla="*/ 37 w 216"/>
                <a:gd name="T27" fmla="*/ 51 h 301"/>
                <a:gd name="T28" fmla="*/ 20 w 216"/>
                <a:gd name="T29" fmla="*/ 70 h 301"/>
                <a:gd name="T30" fmla="*/ 27 w 216"/>
                <a:gd name="T31" fmla="*/ 79 h 301"/>
                <a:gd name="T32" fmla="*/ 26 w 216"/>
                <a:gd name="T33" fmla="*/ 91 h 301"/>
                <a:gd name="T34" fmla="*/ 33 w 216"/>
                <a:gd name="T35" fmla="*/ 111 h 301"/>
                <a:gd name="T36" fmla="*/ 45 w 216"/>
                <a:gd name="T37" fmla="*/ 126 h 301"/>
                <a:gd name="T38" fmla="*/ 46 w 216"/>
                <a:gd name="T39" fmla="*/ 131 h 301"/>
                <a:gd name="T40" fmla="*/ 25 w 216"/>
                <a:gd name="T41" fmla="*/ 155 h 301"/>
                <a:gd name="T42" fmla="*/ 20 w 216"/>
                <a:gd name="T43" fmla="*/ 160 h 301"/>
                <a:gd name="T44" fmla="*/ 11 w 216"/>
                <a:gd name="T45" fmla="*/ 176 h 301"/>
                <a:gd name="T46" fmla="*/ 9 w 216"/>
                <a:gd name="T47" fmla="*/ 189 h 301"/>
                <a:gd name="T48" fmla="*/ 14 w 216"/>
                <a:gd name="T49" fmla="*/ 237 h 301"/>
                <a:gd name="T50" fmla="*/ 26 w 216"/>
                <a:gd name="T51" fmla="*/ 253 h 301"/>
                <a:gd name="T52" fmla="*/ 33 w 216"/>
                <a:gd name="T53" fmla="*/ 264 h 301"/>
                <a:gd name="T54" fmla="*/ 78 w 216"/>
                <a:gd name="T55" fmla="*/ 277 h 301"/>
                <a:gd name="T56" fmla="*/ 81 w 216"/>
                <a:gd name="T57" fmla="*/ 294 h 301"/>
                <a:gd name="T58" fmla="*/ 95 w 216"/>
                <a:gd name="T59" fmla="*/ 290 h 301"/>
                <a:gd name="T60" fmla="*/ 111 w 216"/>
                <a:gd name="T61" fmla="*/ 295 h 301"/>
                <a:gd name="T62" fmla="*/ 122 w 216"/>
                <a:gd name="T63" fmla="*/ 296 h 301"/>
                <a:gd name="T64" fmla="*/ 149 w 216"/>
                <a:gd name="T65" fmla="*/ 250 h 301"/>
                <a:gd name="T66" fmla="*/ 170 w 216"/>
                <a:gd name="T67" fmla="*/ 237 h 301"/>
                <a:gd name="T68" fmla="*/ 171 w 216"/>
                <a:gd name="T69" fmla="*/ 257 h 301"/>
                <a:gd name="T70" fmla="*/ 187 w 216"/>
                <a:gd name="T71" fmla="*/ 221 h 301"/>
                <a:gd name="T72" fmla="*/ 193 w 216"/>
                <a:gd name="T73" fmla="*/ 213 h 301"/>
                <a:gd name="T74" fmla="*/ 195 w 216"/>
                <a:gd name="T75" fmla="*/ 200 h 301"/>
                <a:gd name="T76" fmla="*/ 172 w 216"/>
                <a:gd name="T77" fmla="*/ 174 h 301"/>
                <a:gd name="T78" fmla="*/ 168 w 216"/>
                <a:gd name="T79" fmla="*/ 97 h 301"/>
                <a:gd name="T80" fmla="*/ 176 w 216"/>
                <a:gd name="T81" fmla="*/ 95 h 301"/>
                <a:gd name="T82" fmla="*/ 180 w 216"/>
                <a:gd name="T83" fmla="*/ 81 h 301"/>
                <a:gd name="T84" fmla="*/ 198 w 216"/>
                <a:gd name="T85" fmla="*/ 104 h 301"/>
                <a:gd name="T86" fmla="*/ 212 w 216"/>
                <a:gd name="T87" fmla="*/ 106 h 301"/>
                <a:gd name="T88" fmla="*/ 210 w 216"/>
                <a:gd name="T89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301">
                  <a:moveTo>
                    <a:pt x="205" y="64"/>
                  </a:moveTo>
                  <a:cubicBezTo>
                    <a:pt x="206" y="61"/>
                    <a:pt x="206" y="57"/>
                    <a:pt x="206" y="54"/>
                  </a:cubicBezTo>
                  <a:cubicBezTo>
                    <a:pt x="204" y="55"/>
                    <a:pt x="202" y="57"/>
                    <a:pt x="199" y="57"/>
                  </a:cubicBezTo>
                  <a:cubicBezTo>
                    <a:pt x="197" y="57"/>
                    <a:pt x="194" y="55"/>
                    <a:pt x="193" y="53"/>
                  </a:cubicBezTo>
                  <a:cubicBezTo>
                    <a:pt x="193" y="53"/>
                    <a:pt x="193" y="53"/>
                    <a:pt x="192" y="53"/>
                  </a:cubicBezTo>
                  <a:cubicBezTo>
                    <a:pt x="192" y="54"/>
                    <a:pt x="190" y="55"/>
                    <a:pt x="188" y="55"/>
                  </a:cubicBezTo>
                  <a:cubicBezTo>
                    <a:pt x="186" y="55"/>
                    <a:pt x="185" y="52"/>
                    <a:pt x="184" y="48"/>
                  </a:cubicBezTo>
                  <a:cubicBezTo>
                    <a:pt x="183" y="44"/>
                    <a:pt x="182" y="39"/>
                    <a:pt x="178" y="39"/>
                  </a:cubicBezTo>
                  <a:cubicBezTo>
                    <a:pt x="176" y="39"/>
                    <a:pt x="174" y="39"/>
                    <a:pt x="172" y="38"/>
                  </a:cubicBezTo>
                  <a:cubicBezTo>
                    <a:pt x="166" y="38"/>
                    <a:pt x="161" y="38"/>
                    <a:pt x="160" y="27"/>
                  </a:cubicBezTo>
                  <a:lnTo>
                    <a:pt x="147" y="16"/>
                  </a:lnTo>
                  <a:cubicBezTo>
                    <a:pt x="142" y="16"/>
                    <a:pt x="135" y="16"/>
                    <a:pt x="134" y="11"/>
                  </a:cubicBezTo>
                  <a:cubicBezTo>
                    <a:pt x="134" y="9"/>
                    <a:pt x="135" y="8"/>
                    <a:pt x="135" y="7"/>
                  </a:cubicBezTo>
                  <a:cubicBezTo>
                    <a:pt x="135" y="3"/>
                    <a:pt x="136" y="1"/>
                    <a:pt x="134" y="0"/>
                  </a:cubicBezTo>
                  <a:cubicBezTo>
                    <a:pt x="133" y="0"/>
                    <a:pt x="130" y="0"/>
                    <a:pt x="128" y="0"/>
                  </a:cubicBezTo>
                  <a:cubicBezTo>
                    <a:pt x="125" y="0"/>
                    <a:pt x="127" y="0"/>
                    <a:pt x="125" y="0"/>
                  </a:cubicBezTo>
                  <a:lnTo>
                    <a:pt x="123" y="0"/>
                  </a:lnTo>
                  <a:cubicBezTo>
                    <a:pt x="123" y="0"/>
                    <a:pt x="123" y="3"/>
                    <a:pt x="123" y="4"/>
                  </a:cubicBezTo>
                  <a:cubicBezTo>
                    <a:pt x="123" y="6"/>
                    <a:pt x="121" y="5"/>
                    <a:pt x="120" y="6"/>
                  </a:cubicBezTo>
                  <a:cubicBezTo>
                    <a:pt x="117" y="9"/>
                    <a:pt x="114" y="10"/>
                    <a:pt x="110" y="10"/>
                  </a:cubicBezTo>
                  <a:cubicBezTo>
                    <a:pt x="107" y="11"/>
                    <a:pt x="104" y="11"/>
                    <a:pt x="100" y="14"/>
                  </a:cubicBezTo>
                  <a:cubicBezTo>
                    <a:pt x="99" y="14"/>
                    <a:pt x="98" y="15"/>
                    <a:pt x="97" y="16"/>
                  </a:cubicBezTo>
                  <a:cubicBezTo>
                    <a:pt x="95" y="18"/>
                    <a:pt x="92" y="21"/>
                    <a:pt x="90" y="21"/>
                  </a:cubicBezTo>
                  <a:cubicBezTo>
                    <a:pt x="88" y="21"/>
                    <a:pt x="87" y="21"/>
                    <a:pt x="85" y="21"/>
                  </a:cubicBezTo>
                  <a:cubicBezTo>
                    <a:pt x="83" y="21"/>
                    <a:pt x="82" y="20"/>
                    <a:pt x="80" y="21"/>
                  </a:cubicBezTo>
                  <a:cubicBezTo>
                    <a:pt x="78" y="22"/>
                    <a:pt x="77" y="23"/>
                    <a:pt x="75" y="24"/>
                  </a:cubicBezTo>
                  <a:cubicBezTo>
                    <a:pt x="73" y="26"/>
                    <a:pt x="71" y="28"/>
                    <a:pt x="66" y="28"/>
                  </a:cubicBezTo>
                  <a:cubicBezTo>
                    <a:pt x="61" y="28"/>
                    <a:pt x="59" y="25"/>
                    <a:pt x="56" y="22"/>
                  </a:cubicBezTo>
                  <a:cubicBezTo>
                    <a:pt x="55" y="21"/>
                    <a:pt x="54" y="20"/>
                    <a:pt x="53" y="19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7" y="22"/>
                    <a:pt x="46" y="22"/>
                  </a:cubicBezTo>
                  <a:cubicBezTo>
                    <a:pt x="47" y="22"/>
                    <a:pt x="47" y="23"/>
                    <a:pt x="48" y="24"/>
                  </a:cubicBezTo>
                  <a:cubicBezTo>
                    <a:pt x="50" y="25"/>
                    <a:pt x="52" y="27"/>
                    <a:pt x="52" y="29"/>
                  </a:cubicBezTo>
                  <a:cubicBezTo>
                    <a:pt x="52" y="32"/>
                    <a:pt x="50" y="33"/>
                    <a:pt x="49" y="35"/>
                  </a:cubicBezTo>
                  <a:cubicBezTo>
                    <a:pt x="48" y="36"/>
                    <a:pt x="47" y="37"/>
                    <a:pt x="47" y="39"/>
                  </a:cubicBezTo>
                  <a:lnTo>
                    <a:pt x="47" y="48"/>
                  </a:lnTo>
                  <a:lnTo>
                    <a:pt x="46" y="48"/>
                  </a:lnTo>
                  <a:cubicBezTo>
                    <a:pt x="45" y="49"/>
                    <a:pt x="44" y="49"/>
                    <a:pt x="42" y="49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38" y="48"/>
                    <a:pt x="37" y="49"/>
                    <a:pt x="37" y="51"/>
                  </a:cubicBezTo>
                  <a:cubicBezTo>
                    <a:pt x="37" y="52"/>
                    <a:pt x="37" y="54"/>
                    <a:pt x="36" y="55"/>
                  </a:cubicBezTo>
                  <a:cubicBezTo>
                    <a:pt x="34" y="58"/>
                    <a:pt x="31" y="60"/>
                    <a:pt x="27" y="62"/>
                  </a:cubicBezTo>
                  <a:cubicBezTo>
                    <a:pt x="24" y="64"/>
                    <a:pt x="20" y="66"/>
                    <a:pt x="20" y="70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5" y="75"/>
                    <a:pt x="27" y="76"/>
                    <a:pt x="27" y="79"/>
                  </a:cubicBezTo>
                  <a:lnTo>
                    <a:pt x="27" y="79"/>
                  </a:lnTo>
                  <a:lnTo>
                    <a:pt x="27" y="80"/>
                  </a:lnTo>
                  <a:cubicBezTo>
                    <a:pt x="25" y="81"/>
                    <a:pt x="22" y="84"/>
                    <a:pt x="22" y="86"/>
                  </a:cubicBezTo>
                  <a:cubicBezTo>
                    <a:pt x="22" y="89"/>
                    <a:pt x="24" y="90"/>
                    <a:pt x="26" y="91"/>
                  </a:cubicBezTo>
                  <a:cubicBezTo>
                    <a:pt x="28" y="91"/>
                    <a:pt x="30" y="92"/>
                    <a:pt x="31" y="94"/>
                  </a:cubicBezTo>
                  <a:cubicBezTo>
                    <a:pt x="33" y="98"/>
                    <a:pt x="33" y="104"/>
                    <a:pt x="33" y="109"/>
                  </a:cubicBezTo>
                  <a:cubicBezTo>
                    <a:pt x="33" y="110"/>
                    <a:pt x="33" y="110"/>
                    <a:pt x="33" y="111"/>
                  </a:cubicBezTo>
                  <a:cubicBezTo>
                    <a:pt x="33" y="112"/>
                    <a:pt x="35" y="113"/>
                    <a:pt x="37" y="115"/>
                  </a:cubicBezTo>
                  <a:cubicBezTo>
                    <a:pt x="40" y="117"/>
                    <a:pt x="45" y="119"/>
                    <a:pt x="45" y="124"/>
                  </a:cubicBezTo>
                  <a:cubicBezTo>
                    <a:pt x="45" y="125"/>
                    <a:pt x="45" y="125"/>
                    <a:pt x="45" y="126"/>
                  </a:cubicBezTo>
                  <a:cubicBezTo>
                    <a:pt x="46" y="127"/>
                    <a:pt x="47" y="128"/>
                    <a:pt x="47" y="130"/>
                  </a:cubicBezTo>
                  <a:lnTo>
                    <a:pt x="47" y="131"/>
                  </a:lnTo>
                  <a:lnTo>
                    <a:pt x="46" y="131"/>
                  </a:lnTo>
                  <a:cubicBezTo>
                    <a:pt x="42" y="133"/>
                    <a:pt x="41" y="138"/>
                    <a:pt x="40" y="144"/>
                  </a:cubicBezTo>
                  <a:cubicBezTo>
                    <a:pt x="39" y="150"/>
                    <a:pt x="38" y="156"/>
                    <a:pt x="31" y="156"/>
                  </a:cubicBezTo>
                  <a:cubicBezTo>
                    <a:pt x="28" y="156"/>
                    <a:pt x="27" y="156"/>
                    <a:pt x="25" y="155"/>
                  </a:cubicBezTo>
                  <a:cubicBezTo>
                    <a:pt x="24" y="154"/>
                    <a:pt x="24" y="154"/>
                    <a:pt x="22" y="154"/>
                  </a:cubicBezTo>
                  <a:cubicBezTo>
                    <a:pt x="21" y="154"/>
                    <a:pt x="21" y="157"/>
                    <a:pt x="21" y="158"/>
                  </a:cubicBezTo>
                  <a:cubicBezTo>
                    <a:pt x="21" y="159"/>
                    <a:pt x="20" y="160"/>
                    <a:pt x="20" y="160"/>
                  </a:cubicBezTo>
                  <a:cubicBezTo>
                    <a:pt x="19" y="164"/>
                    <a:pt x="16" y="166"/>
                    <a:pt x="13" y="167"/>
                  </a:cubicBezTo>
                  <a:cubicBezTo>
                    <a:pt x="11" y="169"/>
                    <a:pt x="8" y="171"/>
                    <a:pt x="8" y="173"/>
                  </a:cubicBezTo>
                  <a:cubicBezTo>
                    <a:pt x="8" y="174"/>
                    <a:pt x="9" y="175"/>
                    <a:pt x="11" y="176"/>
                  </a:cubicBezTo>
                  <a:cubicBezTo>
                    <a:pt x="13" y="178"/>
                    <a:pt x="16" y="179"/>
                    <a:pt x="16" y="184"/>
                  </a:cubicBezTo>
                  <a:cubicBezTo>
                    <a:pt x="16" y="188"/>
                    <a:pt x="15" y="189"/>
                    <a:pt x="12" y="189"/>
                  </a:cubicBezTo>
                  <a:cubicBezTo>
                    <a:pt x="12" y="189"/>
                    <a:pt x="10" y="189"/>
                    <a:pt x="9" y="189"/>
                  </a:cubicBezTo>
                  <a:cubicBezTo>
                    <a:pt x="4" y="192"/>
                    <a:pt x="0" y="200"/>
                    <a:pt x="0" y="206"/>
                  </a:cubicBezTo>
                  <a:cubicBezTo>
                    <a:pt x="0" y="218"/>
                    <a:pt x="4" y="223"/>
                    <a:pt x="8" y="228"/>
                  </a:cubicBezTo>
                  <a:cubicBezTo>
                    <a:pt x="10" y="231"/>
                    <a:pt x="12" y="233"/>
                    <a:pt x="14" y="237"/>
                  </a:cubicBezTo>
                  <a:cubicBezTo>
                    <a:pt x="15" y="238"/>
                    <a:pt x="17" y="239"/>
                    <a:pt x="19" y="240"/>
                  </a:cubicBezTo>
                  <a:cubicBezTo>
                    <a:pt x="22" y="241"/>
                    <a:pt x="26" y="243"/>
                    <a:pt x="26" y="247"/>
                  </a:cubicBezTo>
                  <a:lnTo>
                    <a:pt x="26" y="253"/>
                  </a:lnTo>
                  <a:cubicBezTo>
                    <a:pt x="26" y="254"/>
                    <a:pt x="26" y="255"/>
                    <a:pt x="27" y="257"/>
                  </a:cubicBezTo>
                  <a:cubicBezTo>
                    <a:pt x="29" y="258"/>
                    <a:pt x="30" y="260"/>
                    <a:pt x="30" y="264"/>
                  </a:cubicBezTo>
                  <a:lnTo>
                    <a:pt x="33" y="264"/>
                  </a:lnTo>
                  <a:cubicBezTo>
                    <a:pt x="34" y="263"/>
                    <a:pt x="36" y="260"/>
                    <a:pt x="38" y="258"/>
                  </a:cubicBezTo>
                  <a:cubicBezTo>
                    <a:pt x="43" y="254"/>
                    <a:pt x="45" y="252"/>
                    <a:pt x="47" y="252"/>
                  </a:cubicBezTo>
                  <a:cubicBezTo>
                    <a:pt x="59" y="252"/>
                    <a:pt x="78" y="264"/>
                    <a:pt x="78" y="277"/>
                  </a:cubicBezTo>
                  <a:cubicBezTo>
                    <a:pt x="78" y="279"/>
                    <a:pt x="77" y="280"/>
                    <a:pt x="76" y="282"/>
                  </a:cubicBezTo>
                  <a:cubicBezTo>
                    <a:pt x="75" y="283"/>
                    <a:pt x="75" y="284"/>
                    <a:pt x="75" y="286"/>
                  </a:cubicBezTo>
                  <a:cubicBezTo>
                    <a:pt x="75" y="292"/>
                    <a:pt x="77" y="294"/>
                    <a:pt x="81" y="294"/>
                  </a:cubicBezTo>
                  <a:cubicBezTo>
                    <a:pt x="84" y="294"/>
                    <a:pt x="85" y="293"/>
                    <a:pt x="86" y="292"/>
                  </a:cubicBezTo>
                  <a:cubicBezTo>
                    <a:pt x="87" y="290"/>
                    <a:pt x="88" y="289"/>
                    <a:pt x="91" y="289"/>
                  </a:cubicBezTo>
                  <a:cubicBezTo>
                    <a:pt x="93" y="289"/>
                    <a:pt x="94" y="289"/>
                    <a:pt x="95" y="290"/>
                  </a:cubicBezTo>
                  <a:cubicBezTo>
                    <a:pt x="96" y="290"/>
                    <a:pt x="97" y="290"/>
                    <a:pt x="99" y="290"/>
                  </a:cubicBezTo>
                  <a:lnTo>
                    <a:pt x="106" y="290"/>
                  </a:lnTo>
                  <a:cubicBezTo>
                    <a:pt x="109" y="290"/>
                    <a:pt x="110" y="293"/>
                    <a:pt x="111" y="295"/>
                  </a:cubicBezTo>
                  <a:cubicBezTo>
                    <a:pt x="112" y="298"/>
                    <a:pt x="113" y="300"/>
                    <a:pt x="115" y="301"/>
                  </a:cubicBezTo>
                  <a:lnTo>
                    <a:pt x="115" y="301"/>
                  </a:lnTo>
                  <a:cubicBezTo>
                    <a:pt x="117" y="299"/>
                    <a:pt x="119" y="298"/>
                    <a:pt x="122" y="296"/>
                  </a:cubicBezTo>
                  <a:cubicBezTo>
                    <a:pt x="127" y="292"/>
                    <a:pt x="133" y="288"/>
                    <a:pt x="139" y="281"/>
                  </a:cubicBezTo>
                  <a:cubicBezTo>
                    <a:pt x="136" y="279"/>
                    <a:pt x="128" y="269"/>
                    <a:pt x="131" y="263"/>
                  </a:cubicBezTo>
                  <a:cubicBezTo>
                    <a:pt x="134" y="258"/>
                    <a:pt x="141" y="254"/>
                    <a:pt x="149" y="250"/>
                  </a:cubicBezTo>
                  <a:cubicBezTo>
                    <a:pt x="157" y="246"/>
                    <a:pt x="164" y="242"/>
                    <a:pt x="169" y="237"/>
                  </a:cubicBezTo>
                  <a:lnTo>
                    <a:pt x="170" y="237"/>
                  </a:lnTo>
                  <a:lnTo>
                    <a:pt x="170" y="237"/>
                  </a:lnTo>
                  <a:cubicBezTo>
                    <a:pt x="171" y="237"/>
                    <a:pt x="172" y="237"/>
                    <a:pt x="173" y="238"/>
                  </a:cubicBezTo>
                  <a:cubicBezTo>
                    <a:pt x="174" y="240"/>
                    <a:pt x="173" y="244"/>
                    <a:pt x="172" y="249"/>
                  </a:cubicBezTo>
                  <a:cubicBezTo>
                    <a:pt x="171" y="252"/>
                    <a:pt x="170" y="256"/>
                    <a:pt x="171" y="257"/>
                  </a:cubicBezTo>
                  <a:cubicBezTo>
                    <a:pt x="171" y="257"/>
                    <a:pt x="171" y="258"/>
                    <a:pt x="173" y="257"/>
                  </a:cubicBezTo>
                  <a:cubicBezTo>
                    <a:pt x="175" y="251"/>
                    <a:pt x="178" y="247"/>
                    <a:pt x="181" y="243"/>
                  </a:cubicBezTo>
                  <a:cubicBezTo>
                    <a:pt x="186" y="237"/>
                    <a:pt x="190" y="232"/>
                    <a:pt x="187" y="221"/>
                  </a:cubicBezTo>
                  <a:lnTo>
                    <a:pt x="187" y="220"/>
                  </a:lnTo>
                  <a:lnTo>
                    <a:pt x="187" y="220"/>
                  </a:lnTo>
                  <a:cubicBezTo>
                    <a:pt x="189" y="217"/>
                    <a:pt x="191" y="215"/>
                    <a:pt x="193" y="213"/>
                  </a:cubicBezTo>
                  <a:cubicBezTo>
                    <a:pt x="197" y="207"/>
                    <a:pt x="201" y="203"/>
                    <a:pt x="201" y="195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0" y="195"/>
                    <a:pt x="197" y="198"/>
                    <a:pt x="195" y="200"/>
                  </a:cubicBezTo>
                  <a:cubicBezTo>
                    <a:pt x="191" y="204"/>
                    <a:pt x="186" y="209"/>
                    <a:pt x="183" y="209"/>
                  </a:cubicBezTo>
                  <a:cubicBezTo>
                    <a:pt x="182" y="209"/>
                    <a:pt x="181" y="208"/>
                    <a:pt x="180" y="207"/>
                  </a:cubicBezTo>
                  <a:cubicBezTo>
                    <a:pt x="177" y="201"/>
                    <a:pt x="174" y="187"/>
                    <a:pt x="172" y="174"/>
                  </a:cubicBezTo>
                  <a:cubicBezTo>
                    <a:pt x="169" y="160"/>
                    <a:pt x="167" y="146"/>
                    <a:pt x="163" y="142"/>
                  </a:cubicBezTo>
                  <a:cubicBezTo>
                    <a:pt x="153" y="133"/>
                    <a:pt x="158" y="120"/>
                    <a:pt x="164" y="109"/>
                  </a:cubicBezTo>
                  <a:cubicBezTo>
                    <a:pt x="165" y="105"/>
                    <a:pt x="167" y="101"/>
                    <a:pt x="168" y="97"/>
                  </a:cubicBezTo>
                  <a:lnTo>
                    <a:pt x="169" y="95"/>
                  </a:lnTo>
                  <a:lnTo>
                    <a:pt x="170" y="96"/>
                  </a:lnTo>
                  <a:cubicBezTo>
                    <a:pt x="173" y="97"/>
                    <a:pt x="175" y="97"/>
                    <a:pt x="176" y="95"/>
                  </a:cubicBezTo>
                  <a:cubicBezTo>
                    <a:pt x="178" y="94"/>
                    <a:pt x="178" y="89"/>
                    <a:pt x="177" y="86"/>
                  </a:cubicBezTo>
                  <a:cubicBezTo>
                    <a:pt x="177" y="84"/>
                    <a:pt x="177" y="82"/>
                    <a:pt x="178" y="81"/>
                  </a:cubicBezTo>
                  <a:cubicBezTo>
                    <a:pt x="178" y="81"/>
                    <a:pt x="179" y="80"/>
                    <a:pt x="180" y="81"/>
                  </a:cubicBezTo>
                  <a:cubicBezTo>
                    <a:pt x="183" y="83"/>
                    <a:pt x="186" y="88"/>
                    <a:pt x="188" y="93"/>
                  </a:cubicBezTo>
                  <a:cubicBezTo>
                    <a:pt x="191" y="98"/>
                    <a:pt x="195" y="105"/>
                    <a:pt x="197" y="105"/>
                  </a:cubicBezTo>
                  <a:cubicBezTo>
                    <a:pt x="197" y="105"/>
                    <a:pt x="197" y="104"/>
                    <a:pt x="198" y="104"/>
                  </a:cubicBezTo>
                  <a:cubicBezTo>
                    <a:pt x="200" y="100"/>
                    <a:pt x="201" y="98"/>
                    <a:pt x="203" y="98"/>
                  </a:cubicBezTo>
                  <a:cubicBezTo>
                    <a:pt x="206" y="98"/>
                    <a:pt x="207" y="100"/>
                    <a:pt x="209" y="103"/>
                  </a:cubicBezTo>
                  <a:cubicBezTo>
                    <a:pt x="210" y="104"/>
                    <a:pt x="211" y="106"/>
                    <a:pt x="212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4" y="106"/>
                    <a:pt x="215" y="105"/>
                    <a:pt x="215" y="104"/>
                  </a:cubicBezTo>
                  <a:cubicBezTo>
                    <a:pt x="216" y="101"/>
                    <a:pt x="213" y="96"/>
                    <a:pt x="210" y="91"/>
                  </a:cubicBezTo>
                  <a:cubicBezTo>
                    <a:pt x="206" y="82"/>
                    <a:pt x="201" y="73"/>
                    <a:pt x="2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2" name="Freeform 1216"/>
            <p:cNvSpPr>
              <a:spLocks/>
            </p:cNvSpPr>
            <p:nvPr/>
          </p:nvSpPr>
          <p:spPr bwMode="auto">
            <a:xfrm>
              <a:off x="8574763" y="4677602"/>
              <a:ext cx="41348" cy="110889"/>
            </a:xfrm>
            <a:custGeom>
              <a:avLst/>
              <a:gdLst>
                <a:gd name="T0" fmla="*/ 46 w 100"/>
                <a:gd name="T1" fmla="*/ 218 h 258"/>
                <a:gd name="T2" fmla="*/ 52 w 100"/>
                <a:gd name="T3" fmla="*/ 216 h 258"/>
                <a:gd name="T4" fmla="*/ 56 w 100"/>
                <a:gd name="T5" fmla="*/ 220 h 258"/>
                <a:gd name="T6" fmla="*/ 62 w 100"/>
                <a:gd name="T7" fmla="*/ 224 h 258"/>
                <a:gd name="T8" fmla="*/ 97 w 100"/>
                <a:gd name="T9" fmla="*/ 176 h 258"/>
                <a:gd name="T10" fmla="*/ 98 w 100"/>
                <a:gd name="T11" fmla="*/ 101 h 258"/>
                <a:gd name="T12" fmla="*/ 97 w 100"/>
                <a:gd name="T13" fmla="*/ 50 h 258"/>
                <a:gd name="T14" fmla="*/ 87 w 100"/>
                <a:gd name="T15" fmla="*/ 17 h 258"/>
                <a:gd name="T16" fmla="*/ 85 w 100"/>
                <a:gd name="T17" fmla="*/ 18 h 258"/>
                <a:gd name="T18" fmla="*/ 81 w 100"/>
                <a:gd name="T19" fmla="*/ 20 h 258"/>
                <a:gd name="T20" fmla="*/ 78 w 100"/>
                <a:gd name="T21" fmla="*/ 12 h 258"/>
                <a:gd name="T22" fmla="*/ 77 w 100"/>
                <a:gd name="T23" fmla="*/ 8 h 258"/>
                <a:gd name="T24" fmla="*/ 77 w 100"/>
                <a:gd name="T25" fmla="*/ 8 h 258"/>
                <a:gd name="T26" fmla="*/ 62 w 100"/>
                <a:gd name="T27" fmla="*/ 0 h 258"/>
                <a:gd name="T28" fmla="*/ 50 w 100"/>
                <a:gd name="T29" fmla="*/ 17 h 258"/>
                <a:gd name="T30" fmla="*/ 62 w 100"/>
                <a:gd name="T31" fmla="*/ 23 h 258"/>
                <a:gd name="T32" fmla="*/ 66 w 100"/>
                <a:gd name="T33" fmla="*/ 22 h 258"/>
                <a:gd name="T34" fmla="*/ 72 w 100"/>
                <a:gd name="T35" fmla="*/ 23 h 258"/>
                <a:gd name="T36" fmla="*/ 73 w 100"/>
                <a:gd name="T37" fmla="*/ 23 h 258"/>
                <a:gd name="T38" fmla="*/ 73 w 100"/>
                <a:gd name="T39" fmla="*/ 37 h 258"/>
                <a:gd name="T40" fmla="*/ 66 w 100"/>
                <a:gd name="T41" fmla="*/ 43 h 258"/>
                <a:gd name="T42" fmla="*/ 62 w 100"/>
                <a:gd name="T43" fmla="*/ 46 h 258"/>
                <a:gd name="T44" fmla="*/ 64 w 100"/>
                <a:gd name="T45" fmla="*/ 51 h 258"/>
                <a:gd name="T46" fmla="*/ 67 w 100"/>
                <a:gd name="T47" fmla="*/ 57 h 258"/>
                <a:gd name="T48" fmla="*/ 32 w 100"/>
                <a:gd name="T49" fmla="*/ 74 h 258"/>
                <a:gd name="T50" fmla="*/ 24 w 100"/>
                <a:gd name="T51" fmla="*/ 85 h 258"/>
                <a:gd name="T52" fmla="*/ 26 w 100"/>
                <a:gd name="T53" fmla="*/ 91 h 258"/>
                <a:gd name="T54" fmla="*/ 27 w 100"/>
                <a:gd name="T55" fmla="*/ 96 h 258"/>
                <a:gd name="T56" fmla="*/ 19 w 100"/>
                <a:gd name="T57" fmla="*/ 102 h 258"/>
                <a:gd name="T58" fmla="*/ 22 w 100"/>
                <a:gd name="T59" fmla="*/ 108 h 258"/>
                <a:gd name="T60" fmla="*/ 34 w 100"/>
                <a:gd name="T61" fmla="*/ 158 h 258"/>
                <a:gd name="T62" fmla="*/ 34 w 100"/>
                <a:gd name="T63" fmla="*/ 159 h 258"/>
                <a:gd name="T64" fmla="*/ 33 w 100"/>
                <a:gd name="T65" fmla="*/ 160 h 258"/>
                <a:gd name="T66" fmla="*/ 18 w 100"/>
                <a:gd name="T67" fmla="*/ 162 h 258"/>
                <a:gd name="T68" fmla="*/ 5 w 100"/>
                <a:gd name="T69" fmla="*/ 164 h 258"/>
                <a:gd name="T70" fmla="*/ 2 w 100"/>
                <a:gd name="T71" fmla="*/ 184 h 258"/>
                <a:gd name="T72" fmla="*/ 0 w 100"/>
                <a:gd name="T73" fmla="*/ 189 h 258"/>
                <a:gd name="T74" fmla="*/ 7 w 100"/>
                <a:gd name="T75" fmla="*/ 195 h 258"/>
                <a:gd name="T76" fmla="*/ 29 w 100"/>
                <a:gd name="T77" fmla="*/ 223 h 258"/>
                <a:gd name="T78" fmla="*/ 35 w 100"/>
                <a:gd name="T79" fmla="*/ 242 h 258"/>
                <a:gd name="T80" fmla="*/ 35 w 100"/>
                <a:gd name="T81" fmla="*/ 243 h 258"/>
                <a:gd name="T82" fmla="*/ 35 w 100"/>
                <a:gd name="T83" fmla="*/ 243 h 258"/>
                <a:gd name="T84" fmla="*/ 27 w 100"/>
                <a:gd name="T85" fmla="*/ 251 h 258"/>
                <a:gd name="T86" fmla="*/ 31 w 100"/>
                <a:gd name="T87" fmla="*/ 258 h 258"/>
                <a:gd name="T88" fmla="*/ 30 w 100"/>
                <a:gd name="T89" fmla="*/ 254 h 258"/>
                <a:gd name="T90" fmla="*/ 41 w 100"/>
                <a:gd name="T91" fmla="*/ 248 h 258"/>
                <a:gd name="T92" fmla="*/ 41 w 100"/>
                <a:gd name="T93" fmla="*/ 236 h 258"/>
                <a:gd name="T94" fmla="*/ 46 w 100"/>
                <a:gd name="T95" fmla="*/ 2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258">
                  <a:moveTo>
                    <a:pt x="46" y="218"/>
                  </a:moveTo>
                  <a:cubicBezTo>
                    <a:pt x="48" y="216"/>
                    <a:pt x="50" y="216"/>
                    <a:pt x="52" y="216"/>
                  </a:cubicBezTo>
                  <a:cubicBezTo>
                    <a:pt x="54" y="216"/>
                    <a:pt x="55" y="218"/>
                    <a:pt x="56" y="220"/>
                  </a:cubicBezTo>
                  <a:cubicBezTo>
                    <a:pt x="58" y="222"/>
                    <a:pt x="59" y="224"/>
                    <a:pt x="62" y="224"/>
                  </a:cubicBezTo>
                  <a:cubicBezTo>
                    <a:pt x="77" y="224"/>
                    <a:pt x="89" y="208"/>
                    <a:pt x="97" y="176"/>
                  </a:cubicBezTo>
                  <a:cubicBezTo>
                    <a:pt x="100" y="162"/>
                    <a:pt x="99" y="133"/>
                    <a:pt x="98" y="101"/>
                  </a:cubicBezTo>
                  <a:cubicBezTo>
                    <a:pt x="98" y="84"/>
                    <a:pt x="97" y="67"/>
                    <a:pt x="97" y="50"/>
                  </a:cubicBezTo>
                  <a:cubicBezTo>
                    <a:pt x="90" y="35"/>
                    <a:pt x="88" y="24"/>
                    <a:pt x="87" y="17"/>
                  </a:cubicBezTo>
                  <a:cubicBezTo>
                    <a:pt x="87" y="17"/>
                    <a:pt x="86" y="18"/>
                    <a:pt x="85" y="18"/>
                  </a:cubicBezTo>
                  <a:cubicBezTo>
                    <a:pt x="84" y="19"/>
                    <a:pt x="83" y="20"/>
                    <a:pt x="81" y="20"/>
                  </a:cubicBezTo>
                  <a:cubicBezTo>
                    <a:pt x="78" y="20"/>
                    <a:pt x="78" y="15"/>
                    <a:pt x="78" y="12"/>
                  </a:cubicBezTo>
                  <a:cubicBezTo>
                    <a:pt x="78" y="10"/>
                    <a:pt x="77" y="9"/>
                    <a:pt x="77" y="8"/>
                  </a:cubicBezTo>
                  <a:lnTo>
                    <a:pt x="77" y="8"/>
                  </a:lnTo>
                  <a:cubicBezTo>
                    <a:pt x="75" y="6"/>
                    <a:pt x="65" y="1"/>
                    <a:pt x="62" y="0"/>
                  </a:cubicBezTo>
                  <a:lnTo>
                    <a:pt x="50" y="17"/>
                  </a:lnTo>
                  <a:cubicBezTo>
                    <a:pt x="55" y="20"/>
                    <a:pt x="61" y="23"/>
                    <a:pt x="62" y="23"/>
                  </a:cubicBezTo>
                  <a:cubicBezTo>
                    <a:pt x="64" y="23"/>
                    <a:pt x="65" y="22"/>
                    <a:pt x="66" y="22"/>
                  </a:cubicBezTo>
                  <a:cubicBezTo>
                    <a:pt x="68" y="22"/>
                    <a:pt x="69" y="21"/>
                    <a:pt x="72" y="23"/>
                  </a:cubicBezTo>
                  <a:lnTo>
                    <a:pt x="73" y="23"/>
                  </a:lnTo>
                  <a:lnTo>
                    <a:pt x="73" y="37"/>
                  </a:lnTo>
                  <a:cubicBezTo>
                    <a:pt x="71" y="40"/>
                    <a:pt x="68" y="41"/>
                    <a:pt x="66" y="43"/>
                  </a:cubicBezTo>
                  <a:cubicBezTo>
                    <a:pt x="64" y="44"/>
                    <a:pt x="62" y="45"/>
                    <a:pt x="62" y="46"/>
                  </a:cubicBezTo>
                  <a:cubicBezTo>
                    <a:pt x="62" y="47"/>
                    <a:pt x="63" y="49"/>
                    <a:pt x="64" y="51"/>
                  </a:cubicBezTo>
                  <a:cubicBezTo>
                    <a:pt x="66" y="53"/>
                    <a:pt x="67" y="55"/>
                    <a:pt x="67" y="57"/>
                  </a:cubicBezTo>
                  <a:cubicBezTo>
                    <a:pt x="67" y="74"/>
                    <a:pt x="43" y="74"/>
                    <a:pt x="32" y="74"/>
                  </a:cubicBezTo>
                  <a:cubicBezTo>
                    <a:pt x="29" y="74"/>
                    <a:pt x="24" y="82"/>
                    <a:pt x="24" y="85"/>
                  </a:cubicBezTo>
                  <a:cubicBezTo>
                    <a:pt x="24" y="88"/>
                    <a:pt x="25" y="90"/>
                    <a:pt x="26" y="91"/>
                  </a:cubicBezTo>
                  <a:cubicBezTo>
                    <a:pt x="26" y="93"/>
                    <a:pt x="27" y="94"/>
                    <a:pt x="27" y="96"/>
                  </a:cubicBezTo>
                  <a:cubicBezTo>
                    <a:pt x="27" y="101"/>
                    <a:pt x="23" y="102"/>
                    <a:pt x="19" y="102"/>
                  </a:cubicBezTo>
                  <a:cubicBezTo>
                    <a:pt x="20" y="104"/>
                    <a:pt x="21" y="106"/>
                    <a:pt x="22" y="108"/>
                  </a:cubicBezTo>
                  <a:cubicBezTo>
                    <a:pt x="27" y="122"/>
                    <a:pt x="32" y="137"/>
                    <a:pt x="34" y="158"/>
                  </a:cubicBezTo>
                  <a:lnTo>
                    <a:pt x="34" y="159"/>
                  </a:lnTo>
                  <a:lnTo>
                    <a:pt x="33" y="160"/>
                  </a:lnTo>
                  <a:cubicBezTo>
                    <a:pt x="29" y="161"/>
                    <a:pt x="24" y="161"/>
                    <a:pt x="18" y="162"/>
                  </a:cubicBezTo>
                  <a:cubicBezTo>
                    <a:pt x="14" y="163"/>
                    <a:pt x="9" y="163"/>
                    <a:pt x="5" y="164"/>
                  </a:cubicBezTo>
                  <a:cubicBezTo>
                    <a:pt x="5" y="171"/>
                    <a:pt x="3" y="179"/>
                    <a:pt x="2" y="184"/>
                  </a:cubicBezTo>
                  <a:cubicBezTo>
                    <a:pt x="1" y="186"/>
                    <a:pt x="0" y="188"/>
                    <a:pt x="0" y="189"/>
                  </a:cubicBezTo>
                  <a:cubicBezTo>
                    <a:pt x="3" y="191"/>
                    <a:pt x="5" y="193"/>
                    <a:pt x="7" y="195"/>
                  </a:cubicBezTo>
                  <a:cubicBezTo>
                    <a:pt x="13" y="200"/>
                    <a:pt x="19" y="205"/>
                    <a:pt x="29" y="223"/>
                  </a:cubicBezTo>
                  <a:cubicBezTo>
                    <a:pt x="30" y="225"/>
                    <a:pt x="35" y="237"/>
                    <a:pt x="35" y="242"/>
                  </a:cubicBezTo>
                  <a:lnTo>
                    <a:pt x="35" y="243"/>
                  </a:lnTo>
                  <a:lnTo>
                    <a:pt x="35" y="243"/>
                  </a:lnTo>
                  <a:cubicBezTo>
                    <a:pt x="30" y="246"/>
                    <a:pt x="27" y="248"/>
                    <a:pt x="27" y="251"/>
                  </a:cubicBezTo>
                  <a:cubicBezTo>
                    <a:pt x="27" y="254"/>
                    <a:pt x="29" y="256"/>
                    <a:pt x="31" y="258"/>
                  </a:cubicBezTo>
                  <a:cubicBezTo>
                    <a:pt x="30" y="257"/>
                    <a:pt x="30" y="256"/>
                    <a:pt x="30" y="254"/>
                  </a:cubicBezTo>
                  <a:cubicBezTo>
                    <a:pt x="31" y="252"/>
                    <a:pt x="34" y="250"/>
                    <a:pt x="41" y="248"/>
                  </a:cubicBezTo>
                  <a:cubicBezTo>
                    <a:pt x="41" y="243"/>
                    <a:pt x="41" y="239"/>
                    <a:pt x="41" y="236"/>
                  </a:cubicBezTo>
                  <a:cubicBezTo>
                    <a:pt x="41" y="226"/>
                    <a:pt x="41" y="222"/>
                    <a:pt x="4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3" name="Freeform 1217"/>
            <p:cNvSpPr>
              <a:spLocks/>
            </p:cNvSpPr>
            <p:nvPr/>
          </p:nvSpPr>
          <p:spPr bwMode="auto">
            <a:xfrm>
              <a:off x="8540932" y="4696396"/>
              <a:ext cx="31951" cy="28193"/>
            </a:xfrm>
            <a:custGeom>
              <a:avLst/>
              <a:gdLst>
                <a:gd name="T0" fmla="*/ 75 w 75"/>
                <a:gd name="T1" fmla="*/ 0 h 69"/>
                <a:gd name="T2" fmla="*/ 71 w 75"/>
                <a:gd name="T3" fmla="*/ 1 h 69"/>
                <a:gd name="T4" fmla="*/ 65 w 75"/>
                <a:gd name="T5" fmla="*/ 2 h 69"/>
                <a:gd name="T6" fmla="*/ 65 w 75"/>
                <a:gd name="T7" fmla="*/ 5 h 69"/>
                <a:gd name="T8" fmla="*/ 57 w 75"/>
                <a:gd name="T9" fmla="*/ 12 h 69"/>
                <a:gd name="T10" fmla="*/ 44 w 75"/>
                <a:gd name="T11" fmla="*/ 10 h 69"/>
                <a:gd name="T12" fmla="*/ 31 w 75"/>
                <a:gd name="T13" fmla="*/ 7 h 69"/>
                <a:gd name="T14" fmla="*/ 30 w 75"/>
                <a:gd name="T15" fmla="*/ 9 h 69"/>
                <a:gd name="T16" fmla="*/ 27 w 75"/>
                <a:gd name="T17" fmla="*/ 11 h 69"/>
                <a:gd name="T18" fmla="*/ 24 w 75"/>
                <a:gd name="T19" fmla="*/ 11 h 69"/>
                <a:gd name="T20" fmla="*/ 19 w 75"/>
                <a:gd name="T21" fmla="*/ 10 h 69"/>
                <a:gd name="T22" fmla="*/ 17 w 75"/>
                <a:gd name="T23" fmla="*/ 10 h 69"/>
                <a:gd name="T24" fmla="*/ 15 w 75"/>
                <a:gd name="T25" fmla="*/ 13 h 69"/>
                <a:gd name="T26" fmla="*/ 15 w 75"/>
                <a:gd name="T27" fmla="*/ 19 h 69"/>
                <a:gd name="T28" fmla="*/ 15 w 75"/>
                <a:gd name="T29" fmla="*/ 20 h 69"/>
                <a:gd name="T30" fmla="*/ 14 w 75"/>
                <a:gd name="T31" fmla="*/ 21 h 69"/>
                <a:gd name="T32" fmla="*/ 9 w 75"/>
                <a:gd name="T33" fmla="*/ 22 h 69"/>
                <a:gd name="T34" fmla="*/ 8 w 75"/>
                <a:gd name="T35" fmla="*/ 22 h 69"/>
                <a:gd name="T36" fmla="*/ 7 w 75"/>
                <a:gd name="T37" fmla="*/ 22 h 69"/>
                <a:gd name="T38" fmla="*/ 4 w 75"/>
                <a:gd name="T39" fmla="*/ 26 h 69"/>
                <a:gd name="T40" fmla="*/ 3 w 75"/>
                <a:gd name="T41" fmla="*/ 30 h 69"/>
                <a:gd name="T42" fmla="*/ 3 w 75"/>
                <a:gd name="T43" fmla="*/ 34 h 69"/>
                <a:gd name="T44" fmla="*/ 0 w 75"/>
                <a:gd name="T45" fmla="*/ 44 h 69"/>
                <a:gd name="T46" fmla="*/ 9 w 75"/>
                <a:gd name="T47" fmla="*/ 53 h 69"/>
                <a:gd name="T48" fmla="*/ 14 w 75"/>
                <a:gd name="T49" fmla="*/ 65 h 69"/>
                <a:gd name="T50" fmla="*/ 22 w 75"/>
                <a:gd name="T51" fmla="*/ 69 h 69"/>
                <a:gd name="T52" fmla="*/ 53 w 75"/>
                <a:gd name="T53" fmla="*/ 42 h 69"/>
                <a:gd name="T54" fmla="*/ 59 w 75"/>
                <a:gd name="T55" fmla="*/ 28 h 69"/>
                <a:gd name="T56" fmla="*/ 73 w 75"/>
                <a:gd name="T57" fmla="*/ 5 h 69"/>
                <a:gd name="T58" fmla="*/ 74 w 75"/>
                <a:gd name="T59" fmla="*/ 5 h 69"/>
                <a:gd name="T60" fmla="*/ 75 w 75"/>
                <a:gd name="T61" fmla="*/ 5 h 69"/>
                <a:gd name="T62" fmla="*/ 75 w 75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69" y="1"/>
                    <a:pt x="66" y="1"/>
                    <a:pt x="65" y="2"/>
                  </a:cubicBezTo>
                  <a:cubicBezTo>
                    <a:pt x="65" y="3"/>
                    <a:pt x="65" y="4"/>
                    <a:pt x="65" y="5"/>
                  </a:cubicBezTo>
                  <a:cubicBezTo>
                    <a:pt x="64" y="9"/>
                    <a:pt x="63" y="12"/>
                    <a:pt x="57" y="12"/>
                  </a:cubicBezTo>
                  <a:cubicBezTo>
                    <a:pt x="52" y="12"/>
                    <a:pt x="48" y="11"/>
                    <a:pt x="44" y="10"/>
                  </a:cubicBezTo>
                  <a:cubicBezTo>
                    <a:pt x="39" y="9"/>
                    <a:pt x="35" y="7"/>
                    <a:pt x="31" y="7"/>
                  </a:cubicBezTo>
                  <a:cubicBezTo>
                    <a:pt x="31" y="7"/>
                    <a:pt x="30" y="8"/>
                    <a:pt x="30" y="9"/>
                  </a:cubicBezTo>
                  <a:cubicBezTo>
                    <a:pt x="29" y="9"/>
                    <a:pt x="28" y="11"/>
                    <a:pt x="27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1" y="11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10"/>
                    <a:pt x="15" y="13"/>
                  </a:cubicBezTo>
                  <a:lnTo>
                    <a:pt x="15" y="19"/>
                  </a:lnTo>
                  <a:cubicBezTo>
                    <a:pt x="15" y="19"/>
                    <a:pt x="15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lnTo>
                    <a:pt x="7" y="22"/>
                  </a:lnTo>
                  <a:cubicBezTo>
                    <a:pt x="7" y="24"/>
                    <a:pt x="5" y="25"/>
                    <a:pt x="4" y="26"/>
                  </a:cubicBezTo>
                  <a:cubicBezTo>
                    <a:pt x="3" y="27"/>
                    <a:pt x="3" y="28"/>
                    <a:pt x="3" y="30"/>
                  </a:cubicBezTo>
                  <a:lnTo>
                    <a:pt x="3" y="34"/>
                  </a:lnTo>
                  <a:cubicBezTo>
                    <a:pt x="3" y="38"/>
                    <a:pt x="2" y="41"/>
                    <a:pt x="0" y="44"/>
                  </a:cubicBezTo>
                  <a:cubicBezTo>
                    <a:pt x="6" y="45"/>
                    <a:pt x="7" y="48"/>
                    <a:pt x="9" y="53"/>
                  </a:cubicBezTo>
                  <a:cubicBezTo>
                    <a:pt x="10" y="56"/>
                    <a:pt x="12" y="60"/>
                    <a:pt x="14" y="65"/>
                  </a:cubicBezTo>
                  <a:cubicBezTo>
                    <a:pt x="16" y="68"/>
                    <a:pt x="18" y="69"/>
                    <a:pt x="22" y="69"/>
                  </a:cubicBezTo>
                  <a:cubicBezTo>
                    <a:pt x="31" y="69"/>
                    <a:pt x="45" y="57"/>
                    <a:pt x="53" y="42"/>
                  </a:cubicBezTo>
                  <a:cubicBezTo>
                    <a:pt x="55" y="37"/>
                    <a:pt x="57" y="33"/>
                    <a:pt x="59" y="28"/>
                  </a:cubicBezTo>
                  <a:cubicBezTo>
                    <a:pt x="63" y="19"/>
                    <a:pt x="67" y="10"/>
                    <a:pt x="73" y="5"/>
                  </a:cubicBezTo>
                  <a:cubicBezTo>
                    <a:pt x="73" y="5"/>
                    <a:pt x="73" y="5"/>
                    <a:pt x="74" y="5"/>
                  </a:cubicBezTo>
                  <a:cubicBezTo>
                    <a:pt x="74" y="5"/>
                    <a:pt x="74" y="5"/>
                    <a:pt x="75" y="5"/>
                  </a:cubicBezTo>
                  <a:cubicBezTo>
                    <a:pt x="75" y="4"/>
                    <a:pt x="75" y="2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4" name="Freeform 1218"/>
            <p:cNvSpPr>
              <a:spLocks/>
            </p:cNvSpPr>
            <p:nvPr/>
          </p:nvSpPr>
          <p:spPr bwMode="auto">
            <a:xfrm>
              <a:off x="8478911" y="4497173"/>
              <a:ext cx="133442" cy="223657"/>
            </a:xfrm>
            <a:custGeom>
              <a:avLst/>
              <a:gdLst>
                <a:gd name="T0" fmla="*/ 265 w 313"/>
                <a:gd name="T1" fmla="*/ 325 h 521"/>
                <a:gd name="T2" fmla="*/ 228 w 313"/>
                <a:gd name="T3" fmla="*/ 265 h 521"/>
                <a:gd name="T4" fmla="*/ 214 w 313"/>
                <a:gd name="T5" fmla="*/ 262 h 521"/>
                <a:gd name="T6" fmla="*/ 178 w 313"/>
                <a:gd name="T7" fmla="*/ 282 h 521"/>
                <a:gd name="T8" fmla="*/ 155 w 313"/>
                <a:gd name="T9" fmla="*/ 295 h 521"/>
                <a:gd name="T10" fmla="*/ 145 w 313"/>
                <a:gd name="T11" fmla="*/ 294 h 521"/>
                <a:gd name="T12" fmla="*/ 117 w 313"/>
                <a:gd name="T13" fmla="*/ 298 h 521"/>
                <a:gd name="T14" fmla="*/ 115 w 313"/>
                <a:gd name="T15" fmla="*/ 191 h 521"/>
                <a:gd name="T16" fmla="*/ 125 w 313"/>
                <a:gd name="T17" fmla="*/ 88 h 521"/>
                <a:gd name="T18" fmla="*/ 162 w 313"/>
                <a:gd name="T19" fmla="*/ 47 h 521"/>
                <a:gd name="T20" fmla="*/ 145 w 313"/>
                <a:gd name="T21" fmla="*/ 38 h 521"/>
                <a:gd name="T22" fmla="*/ 121 w 313"/>
                <a:gd name="T23" fmla="*/ 31 h 521"/>
                <a:gd name="T24" fmla="*/ 91 w 313"/>
                <a:gd name="T25" fmla="*/ 6 h 521"/>
                <a:gd name="T26" fmla="*/ 81 w 313"/>
                <a:gd name="T27" fmla="*/ 27 h 521"/>
                <a:gd name="T28" fmla="*/ 58 w 313"/>
                <a:gd name="T29" fmla="*/ 43 h 521"/>
                <a:gd name="T30" fmla="*/ 35 w 313"/>
                <a:gd name="T31" fmla="*/ 42 h 521"/>
                <a:gd name="T32" fmla="*/ 33 w 313"/>
                <a:gd name="T33" fmla="*/ 91 h 521"/>
                <a:gd name="T34" fmla="*/ 42 w 313"/>
                <a:gd name="T35" fmla="*/ 118 h 521"/>
                <a:gd name="T36" fmla="*/ 50 w 313"/>
                <a:gd name="T37" fmla="*/ 150 h 521"/>
                <a:gd name="T38" fmla="*/ 16 w 313"/>
                <a:gd name="T39" fmla="*/ 193 h 521"/>
                <a:gd name="T40" fmla="*/ 1 w 313"/>
                <a:gd name="T41" fmla="*/ 245 h 521"/>
                <a:gd name="T42" fmla="*/ 16 w 313"/>
                <a:gd name="T43" fmla="*/ 250 h 521"/>
                <a:gd name="T44" fmla="*/ 12 w 313"/>
                <a:gd name="T45" fmla="*/ 271 h 521"/>
                <a:gd name="T46" fmla="*/ 35 w 313"/>
                <a:gd name="T47" fmla="*/ 314 h 521"/>
                <a:gd name="T48" fmla="*/ 63 w 313"/>
                <a:gd name="T49" fmla="*/ 334 h 521"/>
                <a:gd name="T50" fmla="*/ 59 w 313"/>
                <a:gd name="T51" fmla="*/ 346 h 521"/>
                <a:gd name="T52" fmla="*/ 61 w 313"/>
                <a:gd name="T53" fmla="*/ 368 h 521"/>
                <a:gd name="T54" fmla="*/ 88 w 313"/>
                <a:gd name="T55" fmla="*/ 373 h 521"/>
                <a:gd name="T56" fmla="*/ 101 w 313"/>
                <a:gd name="T57" fmla="*/ 363 h 521"/>
                <a:gd name="T58" fmla="*/ 117 w 313"/>
                <a:gd name="T59" fmla="*/ 342 h 521"/>
                <a:gd name="T60" fmla="*/ 140 w 313"/>
                <a:gd name="T61" fmla="*/ 371 h 521"/>
                <a:gd name="T62" fmla="*/ 123 w 313"/>
                <a:gd name="T63" fmla="*/ 375 h 521"/>
                <a:gd name="T64" fmla="*/ 124 w 313"/>
                <a:gd name="T65" fmla="*/ 399 h 521"/>
                <a:gd name="T66" fmla="*/ 117 w 313"/>
                <a:gd name="T67" fmla="*/ 426 h 521"/>
                <a:gd name="T68" fmla="*/ 114 w 313"/>
                <a:gd name="T69" fmla="*/ 441 h 521"/>
                <a:gd name="T70" fmla="*/ 124 w 313"/>
                <a:gd name="T71" fmla="*/ 455 h 521"/>
                <a:gd name="T72" fmla="*/ 153 w 313"/>
                <a:gd name="T73" fmla="*/ 480 h 521"/>
                <a:gd name="T74" fmla="*/ 157 w 313"/>
                <a:gd name="T75" fmla="*/ 484 h 521"/>
                <a:gd name="T76" fmla="*/ 163 w 313"/>
                <a:gd name="T77" fmla="*/ 476 h 521"/>
                <a:gd name="T78" fmla="*/ 175 w 313"/>
                <a:gd name="T79" fmla="*/ 473 h 521"/>
                <a:gd name="T80" fmla="*/ 179 w 313"/>
                <a:gd name="T81" fmla="*/ 469 h 521"/>
                <a:gd name="T82" fmla="*/ 212 w 313"/>
                <a:gd name="T83" fmla="*/ 465 h 521"/>
                <a:gd name="T84" fmla="*/ 227 w 313"/>
                <a:gd name="T85" fmla="*/ 463 h 521"/>
                <a:gd name="T86" fmla="*/ 231 w 313"/>
                <a:gd name="T87" fmla="*/ 475 h 521"/>
                <a:gd name="T88" fmla="*/ 245 w 313"/>
                <a:gd name="T89" fmla="*/ 521 h 521"/>
                <a:gd name="T90" fmla="*/ 258 w 313"/>
                <a:gd name="T91" fmla="*/ 493 h 521"/>
                <a:gd name="T92" fmla="*/ 290 w 313"/>
                <a:gd name="T93" fmla="*/ 462 h 521"/>
                <a:gd name="T94" fmla="*/ 288 w 313"/>
                <a:gd name="T95" fmla="*/ 448 h 521"/>
                <a:gd name="T96" fmla="*/ 287 w 313"/>
                <a:gd name="T97" fmla="*/ 419 h 521"/>
                <a:gd name="T98" fmla="*/ 307 w 313"/>
                <a:gd name="T99" fmla="*/ 434 h 521"/>
                <a:gd name="T100" fmla="*/ 312 w 313"/>
                <a:gd name="T101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521">
                  <a:moveTo>
                    <a:pt x="312" y="410"/>
                  </a:moveTo>
                  <a:cubicBezTo>
                    <a:pt x="313" y="403"/>
                    <a:pt x="313" y="397"/>
                    <a:pt x="310" y="390"/>
                  </a:cubicBezTo>
                  <a:cubicBezTo>
                    <a:pt x="304" y="376"/>
                    <a:pt x="295" y="366"/>
                    <a:pt x="287" y="356"/>
                  </a:cubicBezTo>
                  <a:cubicBezTo>
                    <a:pt x="279" y="346"/>
                    <a:pt x="271" y="336"/>
                    <a:pt x="265" y="325"/>
                  </a:cubicBezTo>
                  <a:cubicBezTo>
                    <a:pt x="263" y="321"/>
                    <a:pt x="261" y="316"/>
                    <a:pt x="260" y="311"/>
                  </a:cubicBezTo>
                  <a:cubicBezTo>
                    <a:pt x="254" y="295"/>
                    <a:pt x="248" y="279"/>
                    <a:pt x="230" y="276"/>
                  </a:cubicBezTo>
                  <a:cubicBezTo>
                    <a:pt x="230" y="276"/>
                    <a:pt x="226" y="276"/>
                    <a:pt x="225" y="273"/>
                  </a:cubicBezTo>
                  <a:cubicBezTo>
                    <a:pt x="224" y="271"/>
                    <a:pt x="226" y="268"/>
                    <a:pt x="228" y="265"/>
                  </a:cubicBezTo>
                  <a:cubicBezTo>
                    <a:pt x="229" y="265"/>
                    <a:pt x="231" y="262"/>
                    <a:pt x="231" y="261"/>
                  </a:cubicBezTo>
                  <a:cubicBezTo>
                    <a:pt x="231" y="261"/>
                    <a:pt x="230" y="261"/>
                    <a:pt x="226" y="261"/>
                  </a:cubicBezTo>
                  <a:cubicBezTo>
                    <a:pt x="223" y="261"/>
                    <a:pt x="219" y="261"/>
                    <a:pt x="214" y="262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1" y="262"/>
                    <a:pt x="208" y="260"/>
                    <a:pt x="205" y="259"/>
                  </a:cubicBezTo>
                  <a:cubicBezTo>
                    <a:pt x="202" y="257"/>
                    <a:pt x="198" y="255"/>
                    <a:pt x="194" y="255"/>
                  </a:cubicBezTo>
                  <a:cubicBezTo>
                    <a:pt x="188" y="255"/>
                    <a:pt x="181" y="259"/>
                    <a:pt x="175" y="266"/>
                  </a:cubicBezTo>
                  <a:cubicBezTo>
                    <a:pt x="175" y="273"/>
                    <a:pt x="177" y="278"/>
                    <a:pt x="178" y="282"/>
                  </a:cubicBezTo>
                  <a:cubicBezTo>
                    <a:pt x="180" y="287"/>
                    <a:pt x="182" y="292"/>
                    <a:pt x="176" y="296"/>
                  </a:cubicBezTo>
                  <a:cubicBezTo>
                    <a:pt x="173" y="300"/>
                    <a:pt x="170" y="303"/>
                    <a:pt x="167" y="303"/>
                  </a:cubicBezTo>
                  <a:cubicBezTo>
                    <a:pt x="161" y="303"/>
                    <a:pt x="157" y="295"/>
                    <a:pt x="155" y="290"/>
                  </a:cubicBezTo>
                  <a:cubicBezTo>
                    <a:pt x="155" y="291"/>
                    <a:pt x="155" y="293"/>
                    <a:pt x="155" y="295"/>
                  </a:cubicBezTo>
                  <a:cubicBezTo>
                    <a:pt x="156" y="299"/>
                    <a:pt x="157" y="304"/>
                    <a:pt x="153" y="307"/>
                  </a:cubicBezTo>
                  <a:lnTo>
                    <a:pt x="152" y="308"/>
                  </a:lnTo>
                  <a:lnTo>
                    <a:pt x="151" y="307"/>
                  </a:lnTo>
                  <a:cubicBezTo>
                    <a:pt x="147" y="304"/>
                    <a:pt x="146" y="299"/>
                    <a:pt x="145" y="294"/>
                  </a:cubicBezTo>
                  <a:cubicBezTo>
                    <a:pt x="143" y="287"/>
                    <a:pt x="142" y="284"/>
                    <a:pt x="138" y="284"/>
                  </a:cubicBezTo>
                  <a:cubicBezTo>
                    <a:pt x="134" y="284"/>
                    <a:pt x="128" y="288"/>
                    <a:pt x="118" y="297"/>
                  </a:cubicBezTo>
                  <a:lnTo>
                    <a:pt x="118" y="298"/>
                  </a:lnTo>
                  <a:lnTo>
                    <a:pt x="117" y="298"/>
                  </a:lnTo>
                  <a:cubicBezTo>
                    <a:pt x="113" y="298"/>
                    <a:pt x="110" y="297"/>
                    <a:pt x="108" y="295"/>
                  </a:cubicBezTo>
                  <a:cubicBezTo>
                    <a:pt x="104" y="289"/>
                    <a:pt x="107" y="278"/>
                    <a:pt x="111" y="264"/>
                  </a:cubicBezTo>
                  <a:cubicBezTo>
                    <a:pt x="113" y="254"/>
                    <a:pt x="116" y="244"/>
                    <a:pt x="117" y="235"/>
                  </a:cubicBezTo>
                  <a:cubicBezTo>
                    <a:pt x="118" y="215"/>
                    <a:pt x="116" y="200"/>
                    <a:pt x="115" y="191"/>
                  </a:cubicBezTo>
                  <a:cubicBezTo>
                    <a:pt x="114" y="184"/>
                    <a:pt x="114" y="182"/>
                    <a:pt x="115" y="181"/>
                  </a:cubicBezTo>
                  <a:cubicBezTo>
                    <a:pt x="120" y="169"/>
                    <a:pt x="118" y="154"/>
                    <a:pt x="116" y="137"/>
                  </a:cubicBezTo>
                  <a:cubicBezTo>
                    <a:pt x="115" y="128"/>
                    <a:pt x="114" y="118"/>
                    <a:pt x="114" y="107"/>
                  </a:cubicBezTo>
                  <a:cubicBezTo>
                    <a:pt x="114" y="94"/>
                    <a:pt x="120" y="91"/>
                    <a:pt x="125" y="88"/>
                  </a:cubicBezTo>
                  <a:cubicBezTo>
                    <a:pt x="129" y="85"/>
                    <a:pt x="132" y="83"/>
                    <a:pt x="135" y="76"/>
                  </a:cubicBezTo>
                  <a:lnTo>
                    <a:pt x="135" y="76"/>
                  </a:lnTo>
                  <a:cubicBezTo>
                    <a:pt x="136" y="75"/>
                    <a:pt x="145" y="61"/>
                    <a:pt x="159" y="60"/>
                  </a:cubicBezTo>
                  <a:cubicBezTo>
                    <a:pt x="156" y="54"/>
                    <a:pt x="159" y="50"/>
                    <a:pt x="162" y="47"/>
                  </a:cubicBezTo>
                  <a:cubicBezTo>
                    <a:pt x="160" y="46"/>
                    <a:pt x="159" y="44"/>
                    <a:pt x="158" y="42"/>
                  </a:cubicBezTo>
                  <a:cubicBezTo>
                    <a:pt x="157" y="40"/>
                    <a:pt x="157" y="39"/>
                    <a:pt x="156" y="39"/>
                  </a:cubicBezTo>
                  <a:lnTo>
                    <a:pt x="149" y="39"/>
                  </a:lnTo>
                  <a:cubicBezTo>
                    <a:pt x="147" y="39"/>
                    <a:pt x="146" y="38"/>
                    <a:pt x="145" y="38"/>
                  </a:cubicBezTo>
                  <a:cubicBezTo>
                    <a:pt x="144" y="38"/>
                    <a:pt x="143" y="37"/>
                    <a:pt x="141" y="37"/>
                  </a:cubicBezTo>
                  <a:cubicBezTo>
                    <a:pt x="140" y="37"/>
                    <a:pt x="140" y="38"/>
                    <a:pt x="139" y="39"/>
                  </a:cubicBezTo>
                  <a:cubicBezTo>
                    <a:pt x="138" y="40"/>
                    <a:pt x="136" y="43"/>
                    <a:pt x="132" y="43"/>
                  </a:cubicBezTo>
                  <a:cubicBezTo>
                    <a:pt x="125" y="43"/>
                    <a:pt x="121" y="39"/>
                    <a:pt x="121" y="31"/>
                  </a:cubicBezTo>
                  <a:cubicBezTo>
                    <a:pt x="121" y="28"/>
                    <a:pt x="123" y="27"/>
                    <a:pt x="123" y="25"/>
                  </a:cubicBezTo>
                  <a:cubicBezTo>
                    <a:pt x="124" y="24"/>
                    <a:pt x="125" y="23"/>
                    <a:pt x="125" y="23"/>
                  </a:cubicBezTo>
                  <a:cubicBezTo>
                    <a:pt x="125" y="11"/>
                    <a:pt x="108" y="0"/>
                    <a:pt x="98" y="0"/>
                  </a:cubicBezTo>
                  <a:cubicBezTo>
                    <a:pt x="97" y="1"/>
                    <a:pt x="93" y="5"/>
                    <a:pt x="91" y="6"/>
                  </a:cubicBezTo>
                  <a:cubicBezTo>
                    <a:pt x="90" y="8"/>
                    <a:pt x="88" y="10"/>
                    <a:pt x="87" y="10"/>
                  </a:cubicBezTo>
                  <a:cubicBezTo>
                    <a:pt x="87" y="12"/>
                    <a:pt x="87" y="14"/>
                    <a:pt x="87" y="16"/>
                  </a:cubicBezTo>
                  <a:cubicBezTo>
                    <a:pt x="88" y="20"/>
                    <a:pt x="88" y="25"/>
                    <a:pt x="84" y="26"/>
                  </a:cubicBezTo>
                  <a:cubicBezTo>
                    <a:pt x="83" y="27"/>
                    <a:pt x="82" y="27"/>
                    <a:pt x="81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8" y="26"/>
                    <a:pt x="76" y="26"/>
                  </a:cubicBezTo>
                  <a:cubicBezTo>
                    <a:pt x="69" y="26"/>
                    <a:pt x="67" y="30"/>
                    <a:pt x="65" y="35"/>
                  </a:cubicBezTo>
                  <a:cubicBezTo>
                    <a:pt x="63" y="38"/>
                    <a:pt x="62" y="41"/>
                    <a:pt x="58" y="43"/>
                  </a:cubicBezTo>
                  <a:cubicBezTo>
                    <a:pt x="57" y="43"/>
                    <a:pt x="55" y="44"/>
                    <a:pt x="54" y="44"/>
                  </a:cubicBezTo>
                  <a:cubicBezTo>
                    <a:pt x="51" y="44"/>
                    <a:pt x="48" y="43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35" y="42"/>
                  </a:lnTo>
                  <a:cubicBezTo>
                    <a:pt x="34" y="42"/>
                    <a:pt x="27" y="42"/>
                    <a:pt x="27" y="47"/>
                  </a:cubicBezTo>
                  <a:cubicBezTo>
                    <a:pt x="27" y="49"/>
                    <a:pt x="29" y="54"/>
                    <a:pt x="30" y="58"/>
                  </a:cubicBezTo>
                  <a:cubicBezTo>
                    <a:pt x="33" y="65"/>
                    <a:pt x="36" y="72"/>
                    <a:pt x="36" y="77"/>
                  </a:cubicBezTo>
                  <a:cubicBezTo>
                    <a:pt x="36" y="83"/>
                    <a:pt x="34" y="87"/>
                    <a:pt x="33" y="91"/>
                  </a:cubicBezTo>
                  <a:cubicBezTo>
                    <a:pt x="32" y="92"/>
                    <a:pt x="31" y="93"/>
                    <a:pt x="31" y="95"/>
                  </a:cubicBezTo>
                  <a:cubicBezTo>
                    <a:pt x="31" y="96"/>
                    <a:pt x="31" y="97"/>
                    <a:pt x="31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8"/>
                    <a:pt x="36" y="113"/>
                    <a:pt x="42" y="118"/>
                  </a:cubicBezTo>
                  <a:cubicBezTo>
                    <a:pt x="49" y="123"/>
                    <a:pt x="56" y="129"/>
                    <a:pt x="56" y="139"/>
                  </a:cubicBezTo>
                  <a:cubicBezTo>
                    <a:pt x="56" y="142"/>
                    <a:pt x="54" y="143"/>
                    <a:pt x="52" y="144"/>
                  </a:cubicBezTo>
                  <a:cubicBezTo>
                    <a:pt x="51" y="145"/>
                    <a:pt x="50" y="146"/>
                    <a:pt x="50" y="146"/>
                  </a:cubicBezTo>
                  <a:cubicBezTo>
                    <a:pt x="50" y="148"/>
                    <a:pt x="50" y="149"/>
                    <a:pt x="50" y="150"/>
                  </a:cubicBezTo>
                  <a:cubicBezTo>
                    <a:pt x="51" y="156"/>
                    <a:pt x="51" y="165"/>
                    <a:pt x="42" y="168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0" y="169"/>
                    <a:pt x="29" y="170"/>
                    <a:pt x="29" y="173"/>
                  </a:cubicBezTo>
                  <a:cubicBezTo>
                    <a:pt x="29" y="186"/>
                    <a:pt x="22" y="190"/>
                    <a:pt x="16" y="193"/>
                  </a:cubicBezTo>
                  <a:cubicBezTo>
                    <a:pt x="9" y="197"/>
                    <a:pt x="3" y="200"/>
                    <a:pt x="3" y="213"/>
                  </a:cubicBezTo>
                  <a:cubicBezTo>
                    <a:pt x="3" y="217"/>
                    <a:pt x="4" y="221"/>
                    <a:pt x="5" y="224"/>
                  </a:cubicBezTo>
                  <a:cubicBezTo>
                    <a:pt x="6" y="228"/>
                    <a:pt x="7" y="232"/>
                    <a:pt x="7" y="236"/>
                  </a:cubicBezTo>
                  <a:cubicBezTo>
                    <a:pt x="7" y="240"/>
                    <a:pt x="3" y="243"/>
                    <a:pt x="1" y="245"/>
                  </a:cubicBezTo>
                  <a:cubicBezTo>
                    <a:pt x="0" y="245"/>
                    <a:pt x="0" y="245"/>
                    <a:pt x="0" y="246"/>
                  </a:cubicBezTo>
                  <a:cubicBezTo>
                    <a:pt x="3" y="249"/>
                    <a:pt x="4" y="249"/>
                    <a:pt x="10" y="250"/>
                  </a:cubicBezTo>
                  <a:cubicBezTo>
                    <a:pt x="11" y="250"/>
                    <a:pt x="12" y="250"/>
                    <a:pt x="14" y="250"/>
                  </a:cubicBezTo>
                  <a:lnTo>
                    <a:pt x="16" y="250"/>
                  </a:lnTo>
                  <a:lnTo>
                    <a:pt x="16" y="265"/>
                  </a:lnTo>
                  <a:lnTo>
                    <a:pt x="15" y="265"/>
                  </a:lnTo>
                  <a:cubicBezTo>
                    <a:pt x="15" y="266"/>
                    <a:pt x="14" y="267"/>
                    <a:pt x="14" y="267"/>
                  </a:cubicBezTo>
                  <a:cubicBezTo>
                    <a:pt x="13" y="269"/>
                    <a:pt x="12" y="270"/>
                    <a:pt x="12" y="271"/>
                  </a:cubicBezTo>
                  <a:cubicBezTo>
                    <a:pt x="12" y="272"/>
                    <a:pt x="14" y="273"/>
                    <a:pt x="18" y="274"/>
                  </a:cubicBezTo>
                  <a:cubicBezTo>
                    <a:pt x="23" y="276"/>
                    <a:pt x="31" y="278"/>
                    <a:pt x="31" y="285"/>
                  </a:cubicBezTo>
                  <a:cubicBezTo>
                    <a:pt x="31" y="294"/>
                    <a:pt x="31" y="304"/>
                    <a:pt x="33" y="314"/>
                  </a:cubicBezTo>
                  <a:lnTo>
                    <a:pt x="35" y="314"/>
                  </a:lnTo>
                  <a:cubicBezTo>
                    <a:pt x="36" y="314"/>
                    <a:pt x="36" y="314"/>
                    <a:pt x="36" y="313"/>
                  </a:cubicBezTo>
                  <a:cubicBezTo>
                    <a:pt x="41" y="307"/>
                    <a:pt x="47" y="301"/>
                    <a:pt x="57" y="301"/>
                  </a:cubicBezTo>
                  <a:cubicBezTo>
                    <a:pt x="66" y="301"/>
                    <a:pt x="68" y="305"/>
                    <a:pt x="68" y="312"/>
                  </a:cubicBezTo>
                  <a:cubicBezTo>
                    <a:pt x="68" y="320"/>
                    <a:pt x="65" y="327"/>
                    <a:pt x="63" y="334"/>
                  </a:cubicBezTo>
                  <a:lnTo>
                    <a:pt x="62" y="338"/>
                  </a:lnTo>
                  <a:cubicBezTo>
                    <a:pt x="61" y="339"/>
                    <a:pt x="60" y="341"/>
                    <a:pt x="59" y="341"/>
                  </a:cubicBezTo>
                  <a:cubicBezTo>
                    <a:pt x="59" y="342"/>
                    <a:pt x="58" y="342"/>
                    <a:pt x="58" y="343"/>
                  </a:cubicBezTo>
                  <a:cubicBezTo>
                    <a:pt x="58" y="344"/>
                    <a:pt x="59" y="345"/>
                    <a:pt x="59" y="346"/>
                  </a:cubicBezTo>
                  <a:cubicBezTo>
                    <a:pt x="60" y="347"/>
                    <a:pt x="61" y="348"/>
                    <a:pt x="61" y="350"/>
                  </a:cubicBezTo>
                  <a:cubicBezTo>
                    <a:pt x="61" y="354"/>
                    <a:pt x="60" y="356"/>
                    <a:pt x="58" y="358"/>
                  </a:cubicBezTo>
                  <a:cubicBezTo>
                    <a:pt x="57" y="360"/>
                    <a:pt x="56" y="362"/>
                    <a:pt x="56" y="364"/>
                  </a:cubicBezTo>
                  <a:cubicBezTo>
                    <a:pt x="56" y="366"/>
                    <a:pt x="59" y="368"/>
                    <a:pt x="61" y="368"/>
                  </a:cubicBezTo>
                  <a:cubicBezTo>
                    <a:pt x="63" y="368"/>
                    <a:pt x="64" y="367"/>
                    <a:pt x="65" y="366"/>
                  </a:cubicBezTo>
                  <a:cubicBezTo>
                    <a:pt x="67" y="365"/>
                    <a:pt x="68" y="364"/>
                    <a:pt x="71" y="364"/>
                  </a:cubicBezTo>
                  <a:cubicBezTo>
                    <a:pt x="77" y="364"/>
                    <a:pt x="79" y="367"/>
                    <a:pt x="81" y="369"/>
                  </a:cubicBezTo>
                  <a:cubicBezTo>
                    <a:pt x="83" y="372"/>
                    <a:pt x="85" y="373"/>
                    <a:pt x="88" y="373"/>
                  </a:cubicBezTo>
                  <a:cubicBezTo>
                    <a:pt x="89" y="373"/>
                    <a:pt x="90" y="373"/>
                    <a:pt x="91" y="371"/>
                  </a:cubicBezTo>
                  <a:cubicBezTo>
                    <a:pt x="91" y="370"/>
                    <a:pt x="92" y="369"/>
                    <a:pt x="93" y="368"/>
                  </a:cubicBezTo>
                  <a:cubicBezTo>
                    <a:pt x="95" y="366"/>
                    <a:pt x="97" y="365"/>
                    <a:pt x="99" y="365"/>
                  </a:cubicBezTo>
                  <a:cubicBezTo>
                    <a:pt x="100" y="364"/>
                    <a:pt x="101" y="364"/>
                    <a:pt x="101" y="363"/>
                  </a:cubicBezTo>
                  <a:cubicBezTo>
                    <a:pt x="103" y="362"/>
                    <a:pt x="104" y="359"/>
                    <a:pt x="105" y="356"/>
                  </a:cubicBezTo>
                  <a:cubicBezTo>
                    <a:pt x="105" y="353"/>
                    <a:pt x="106" y="350"/>
                    <a:pt x="108" y="348"/>
                  </a:cubicBezTo>
                  <a:cubicBezTo>
                    <a:pt x="109" y="346"/>
                    <a:pt x="112" y="345"/>
                    <a:pt x="114" y="344"/>
                  </a:cubicBezTo>
                  <a:cubicBezTo>
                    <a:pt x="115" y="343"/>
                    <a:pt x="116" y="343"/>
                    <a:pt x="117" y="342"/>
                  </a:cubicBezTo>
                  <a:cubicBezTo>
                    <a:pt x="118" y="341"/>
                    <a:pt x="119" y="340"/>
                    <a:pt x="120" y="339"/>
                  </a:cubicBezTo>
                  <a:cubicBezTo>
                    <a:pt x="122" y="336"/>
                    <a:pt x="124" y="333"/>
                    <a:pt x="129" y="333"/>
                  </a:cubicBezTo>
                  <a:cubicBezTo>
                    <a:pt x="136" y="333"/>
                    <a:pt x="148" y="357"/>
                    <a:pt x="148" y="363"/>
                  </a:cubicBezTo>
                  <a:cubicBezTo>
                    <a:pt x="148" y="368"/>
                    <a:pt x="143" y="370"/>
                    <a:pt x="140" y="371"/>
                  </a:cubicBezTo>
                  <a:cubicBezTo>
                    <a:pt x="139" y="371"/>
                    <a:pt x="138" y="372"/>
                    <a:pt x="137" y="372"/>
                  </a:cubicBezTo>
                  <a:lnTo>
                    <a:pt x="137" y="372"/>
                  </a:lnTo>
                  <a:lnTo>
                    <a:pt x="124" y="372"/>
                  </a:lnTo>
                  <a:cubicBezTo>
                    <a:pt x="123" y="373"/>
                    <a:pt x="123" y="374"/>
                    <a:pt x="123" y="375"/>
                  </a:cubicBezTo>
                  <a:cubicBezTo>
                    <a:pt x="123" y="377"/>
                    <a:pt x="124" y="378"/>
                    <a:pt x="126" y="378"/>
                  </a:cubicBezTo>
                  <a:cubicBezTo>
                    <a:pt x="129" y="379"/>
                    <a:pt x="132" y="380"/>
                    <a:pt x="132" y="385"/>
                  </a:cubicBezTo>
                  <a:cubicBezTo>
                    <a:pt x="132" y="388"/>
                    <a:pt x="130" y="391"/>
                    <a:pt x="128" y="393"/>
                  </a:cubicBezTo>
                  <a:cubicBezTo>
                    <a:pt x="126" y="395"/>
                    <a:pt x="124" y="396"/>
                    <a:pt x="124" y="399"/>
                  </a:cubicBezTo>
                  <a:lnTo>
                    <a:pt x="124" y="404"/>
                  </a:lnTo>
                  <a:cubicBezTo>
                    <a:pt x="124" y="409"/>
                    <a:pt x="120" y="413"/>
                    <a:pt x="117" y="416"/>
                  </a:cubicBezTo>
                  <a:cubicBezTo>
                    <a:pt x="115" y="418"/>
                    <a:pt x="113" y="421"/>
                    <a:pt x="113" y="422"/>
                  </a:cubicBezTo>
                  <a:cubicBezTo>
                    <a:pt x="113" y="423"/>
                    <a:pt x="114" y="425"/>
                    <a:pt x="117" y="426"/>
                  </a:cubicBezTo>
                  <a:lnTo>
                    <a:pt x="120" y="427"/>
                  </a:lnTo>
                  <a:lnTo>
                    <a:pt x="119" y="429"/>
                  </a:lnTo>
                  <a:cubicBezTo>
                    <a:pt x="118" y="430"/>
                    <a:pt x="117" y="431"/>
                    <a:pt x="117" y="432"/>
                  </a:cubicBezTo>
                  <a:cubicBezTo>
                    <a:pt x="115" y="435"/>
                    <a:pt x="114" y="438"/>
                    <a:pt x="114" y="441"/>
                  </a:cubicBezTo>
                  <a:cubicBezTo>
                    <a:pt x="114" y="446"/>
                    <a:pt x="114" y="449"/>
                    <a:pt x="115" y="451"/>
                  </a:cubicBezTo>
                  <a:cubicBezTo>
                    <a:pt x="116" y="454"/>
                    <a:pt x="118" y="454"/>
                    <a:pt x="122" y="453"/>
                  </a:cubicBezTo>
                  <a:lnTo>
                    <a:pt x="124" y="453"/>
                  </a:lnTo>
                  <a:lnTo>
                    <a:pt x="124" y="455"/>
                  </a:lnTo>
                  <a:cubicBezTo>
                    <a:pt x="125" y="458"/>
                    <a:pt x="126" y="459"/>
                    <a:pt x="127" y="459"/>
                  </a:cubicBezTo>
                  <a:lnTo>
                    <a:pt x="132" y="459"/>
                  </a:lnTo>
                  <a:cubicBezTo>
                    <a:pt x="139" y="459"/>
                    <a:pt x="142" y="465"/>
                    <a:pt x="145" y="471"/>
                  </a:cubicBezTo>
                  <a:cubicBezTo>
                    <a:pt x="147" y="475"/>
                    <a:pt x="149" y="479"/>
                    <a:pt x="153" y="480"/>
                  </a:cubicBezTo>
                  <a:lnTo>
                    <a:pt x="157" y="451"/>
                  </a:lnTo>
                  <a:lnTo>
                    <a:pt x="157" y="484"/>
                  </a:lnTo>
                  <a:cubicBezTo>
                    <a:pt x="156" y="484"/>
                    <a:pt x="156" y="484"/>
                    <a:pt x="156" y="484"/>
                  </a:cubicBezTo>
                  <a:lnTo>
                    <a:pt x="157" y="484"/>
                  </a:lnTo>
                  <a:lnTo>
                    <a:pt x="157" y="484"/>
                  </a:lnTo>
                  <a:cubicBezTo>
                    <a:pt x="159" y="484"/>
                    <a:pt x="160" y="483"/>
                    <a:pt x="161" y="483"/>
                  </a:cubicBezTo>
                  <a:cubicBezTo>
                    <a:pt x="162" y="482"/>
                    <a:pt x="162" y="482"/>
                    <a:pt x="162" y="482"/>
                  </a:cubicBezTo>
                  <a:lnTo>
                    <a:pt x="163" y="476"/>
                  </a:lnTo>
                  <a:cubicBezTo>
                    <a:pt x="163" y="473"/>
                    <a:pt x="163" y="472"/>
                    <a:pt x="165" y="472"/>
                  </a:cubicBezTo>
                  <a:cubicBezTo>
                    <a:pt x="166" y="472"/>
                    <a:pt x="167" y="472"/>
                    <a:pt x="168" y="472"/>
                  </a:cubicBezTo>
                  <a:cubicBezTo>
                    <a:pt x="169" y="473"/>
                    <a:pt x="170" y="473"/>
                    <a:pt x="172" y="473"/>
                  </a:cubicBezTo>
                  <a:cubicBezTo>
                    <a:pt x="173" y="473"/>
                    <a:pt x="174" y="473"/>
                    <a:pt x="175" y="473"/>
                  </a:cubicBezTo>
                  <a:lnTo>
                    <a:pt x="175" y="473"/>
                  </a:lnTo>
                  <a:cubicBezTo>
                    <a:pt x="176" y="473"/>
                    <a:pt x="176" y="472"/>
                    <a:pt x="177" y="471"/>
                  </a:cubicBezTo>
                  <a:cubicBezTo>
                    <a:pt x="178" y="470"/>
                    <a:pt x="178" y="470"/>
                    <a:pt x="179" y="469"/>
                  </a:cubicBezTo>
                  <a:cubicBezTo>
                    <a:pt x="179" y="469"/>
                    <a:pt x="179" y="469"/>
                    <a:pt x="179" y="469"/>
                  </a:cubicBezTo>
                  <a:cubicBezTo>
                    <a:pt x="184" y="469"/>
                    <a:pt x="188" y="471"/>
                    <a:pt x="192" y="472"/>
                  </a:cubicBezTo>
                  <a:cubicBezTo>
                    <a:pt x="196" y="473"/>
                    <a:pt x="200" y="474"/>
                    <a:pt x="205" y="474"/>
                  </a:cubicBezTo>
                  <a:cubicBezTo>
                    <a:pt x="210" y="474"/>
                    <a:pt x="211" y="472"/>
                    <a:pt x="211" y="468"/>
                  </a:cubicBezTo>
                  <a:cubicBezTo>
                    <a:pt x="212" y="467"/>
                    <a:pt x="212" y="466"/>
                    <a:pt x="212" y="465"/>
                  </a:cubicBezTo>
                  <a:cubicBezTo>
                    <a:pt x="213" y="463"/>
                    <a:pt x="216" y="463"/>
                    <a:pt x="219" y="463"/>
                  </a:cubicBezTo>
                  <a:cubicBezTo>
                    <a:pt x="221" y="463"/>
                    <a:pt x="223" y="463"/>
                    <a:pt x="224" y="462"/>
                  </a:cubicBezTo>
                  <a:lnTo>
                    <a:pt x="227" y="462"/>
                  </a:lnTo>
                  <a:lnTo>
                    <a:pt x="227" y="463"/>
                  </a:lnTo>
                  <a:cubicBezTo>
                    <a:pt x="227" y="465"/>
                    <a:pt x="227" y="466"/>
                    <a:pt x="227" y="467"/>
                  </a:cubicBezTo>
                  <a:cubicBezTo>
                    <a:pt x="227" y="468"/>
                    <a:pt x="227" y="468"/>
                    <a:pt x="227" y="469"/>
                  </a:cubicBezTo>
                  <a:cubicBezTo>
                    <a:pt x="227" y="469"/>
                    <a:pt x="228" y="470"/>
                    <a:pt x="228" y="471"/>
                  </a:cubicBezTo>
                  <a:cubicBezTo>
                    <a:pt x="229" y="472"/>
                    <a:pt x="230" y="473"/>
                    <a:pt x="231" y="475"/>
                  </a:cubicBezTo>
                  <a:cubicBezTo>
                    <a:pt x="233" y="478"/>
                    <a:pt x="235" y="481"/>
                    <a:pt x="240" y="482"/>
                  </a:cubicBezTo>
                  <a:lnTo>
                    <a:pt x="243" y="482"/>
                  </a:lnTo>
                  <a:lnTo>
                    <a:pt x="242" y="484"/>
                  </a:lnTo>
                  <a:cubicBezTo>
                    <a:pt x="239" y="499"/>
                    <a:pt x="242" y="511"/>
                    <a:pt x="245" y="521"/>
                  </a:cubicBezTo>
                  <a:cubicBezTo>
                    <a:pt x="249" y="521"/>
                    <a:pt x="250" y="520"/>
                    <a:pt x="250" y="518"/>
                  </a:cubicBezTo>
                  <a:cubicBezTo>
                    <a:pt x="250" y="517"/>
                    <a:pt x="249" y="516"/>
                    <a:pt x="249" y="515"/>
                  </a:cubicBezTo>
                  <a:cubicBezTo>
                    <a:pt x="248" y="513"/>
                    <a:pt x="247" y="511"/>
                    <a:pt x="247" y="507"/>
                  </a:cubicBezTo>
                  <a:cubicBezTo>
                    <a:pt x="247" y="502"/>
                    <a:pt x="253" y="493"/>
                    <a:pt x="258" y="493"/>
                  </a:cubicBezTo>
                  <a:cubicBezTo>
                    <a:pt x="273" y="493"/>
                    <a:pt x="290" y="491"/>
                    <a:pt x="290" y="479"/>
                  </a:cubicBezTo>
                  <a:cubicBezTo>
                    <a:pt x="290" y="478"/>
                    <a:pt x="289" y="476"/>
                    <a:pt x="288" y="475"/>
                  </a:cubicBezTo>
                  <a:cubicBezTo>
                    <a:pt x="286" y="473"/>
                    <a:pt x="284" y="471"/>
                    <a:pt x="284" y="468"/>
                  </a:cubicBezTo>
                  <a:cubicBezTo>
                    <a:pt x="284" y="465"/>
                    <a:pt x="287" y="464"/>
                    <a:pt x="290" y="462"/>
                  </a:cubicBezTo>
                  <a:cubicBezTo>
                    <a:pt x="292" y="461"/>
                    <a:pt x="294" y="460"/>
                    <a:pt x="296" y="458"/>
                  </a:cubicBezTo>
                  <a:lnTo>
                    <a:pt x="296" y="448"/>
                  </a:lnTo>
                  <a:cubicBezTo>
                    <a:pt x="295" y="447"/>
                    <a:pt x="294" y="447"/>
                    <a:pt x="293" y="448"/>
                  </a:cubicBezTo>
                  <a:cubicBezTo>
                    <a:pt x="292" y="448"/>
                    <a:pt x="291" y="448"/>
                    <a:pt x="288" y="448"/>
                  </a:cubicBezTo>
                  <a:cubicBezTo>
                    <a:pt x="287" y="448"/>
                    <a:pt x="282" y="446"/>
                    <a:pt x="273" y="442"/>
                  </a:cubicBezTo>
                  <a:lnTo>
                    <a:pt x="271" y="441"/>
                  </a:lnTo>
                  <a:lnTo>
                    <a:pt x="286" y="419"/>
                  </a:lnTo>
                  <a:lnTo>
                    <a:pt x="287" y="419"/>
                  </a:lnTo>
                  <a:cubicBezTo>
                    <a:pt x="289" y="419"/>
                    <a:pt x="301" y="424"/>
                    <a:pt x="305" y="428"/>
                  </a:cubicBezTo>
                  <a:lnTo>
                    <a:pt x="305" y="428"/>
                  </a:lnTo>
                  <a:lnTo>
                    <a:pt x="306" y="428"/>
                  </a:lnTo>
                  <a:cubicBezTo>
                    <a:pt x="307" y="430"/>
                    <a:pt x="307" y="432"/>
                    <a:pt x="307" y="434"/>
                  </a:cubicBezTo>
                  <a:cubicBezTo>
                    <a:pt x="307" y="435"/>
                    <a:pt x="307" y="438"/>
                    <a:pt x="307" y="438"/>
                  </a:cubicBezTo>
                  <a:cubicBezTo>
                    <a:pt x="308" y="438"/>
                    <a:pt x="309" y="438"/>
                    <a:pt x="310" y="438"/>
                  </a:cubicBezTo>
                  <a:cubicBezTo>
                    <a:pt x="310" y="437"/>
                    <a:pt x="311" y="437"/>
                    <a:pt x="312" y="437"/>
                  </a:cubicBezTo>
                  <a:cubicBezTo>
                    <a:pt x="310" y="425"/>
                    <a:pt x="311" y="417"/>
                    <a:pt x="312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5" name="Freeform 1219"/>
            <p:cNvSpPr>
              <a:spLocks/>
            </p:cNvSpPr>
            <p:nvPr/>
          </p:nvSpPr>
          <p:spPr bwMode="auto">
            <a:xfrm>
              <a:off x="8413129" y="4626855"/>
              <a:ext cx="129684" cy="92094"/>
            </a:xfrm>
            <a:custGeom>
              <a:avLst/>
              <a:gdLst>
                <a:gd name="T0" fmla="*/ 286 w 307"/>
                <a:gd name="T1" fmla="*/ 158 h 213"/>
                <a:gd name="T2" fmla="*/ 275 w 307"/>
                <a:gd name="T3" fmla="*/ 153 h 213"/>
                <a:gd name="T4" fmla="*/ 265 w 307"/>
                <a:gd name="T5" fmla="*/ 137 h 213"/>
                <a:gd name="T6" fmla="*/ 269 w 307"/>
                <a:gd name="T7" fmla="*/ 124 h 213"/>
                <a:gd name="T8" fmla="*/ 269 w 307"/>
                <a:gd name="T9" fmla="*/ 110 h 213"/>
                <a:gd name="T10" fmla="*/ 275 w 307"/>
                <a:gd name="T11" fmla="*/ 95 h 213"/>
                <a:gd name="T12" fmla="*/ 283 w 307"/>
                <a:gd name="T13" fmla="*/ 80 h 213"/>
                <a:gd name="T14" fmla="*/ 273 w 307"/>
                <a:gd name="T15" fmla="*/ 70 h 213"/>
                <a:gd name="T16" fmla="*/ 278 w 307"/>
                <a:gd name="T17" fmla="*/ 64 h 213"/>
                <a:gd name="T18" fmla="*/ 293 w 307"/>
                <a:gd name="T19" fmla="*/ 63 h 213"/>
                <a:gd name="T20" fmla="*/ 283 w 307"/>
                <a:gd name="T21" fmla="*/ 31 h 213"/>
                <a:gd name="T22" fmla="*/ 274 w 307"/>
                <a:gd name="T23" fmla="*/ 40 h 213"/>
                <a:gd name="T24" fmla="*/ 265 w 307"/>
                <a:gd name="T25" fmla="*/ 46 h 213"/>
                <a:gd name="T26" fmla="*/ 257 w 307"/>
                <a:gd name="T27" fmla="*/ 62 h 213"/>
                <a:gd name="T28" fmla="*/ 249 w 307"/>
                <a:gd name="T29" fmla="*/ 66 h 213"/>
                <a:gd name="T30" fmla="*/ 248 w 307"/>
                <a:gd name="T31" fmla="*/ 68 h 213"/>
                <a:gd name="T32" fmla="*/ 233 w 307"/>
                <a:gd name="T33" fmla="*/ 67 h 213"/>
                <a:gd name="T34" fmla="*/ 221 w 307"/>
                <a:gd name="T35" fmla="*/ 64 h 213"/>
                <a:gd name="T36" fmla="*/ 206 w 307"/>
                <a:gd name="T37" fmla="*/ 59 h 213"/>
                <a:gd name="T38" fmla="*/ 212 w 307"/>
                <a:gd name="T39" fmla="*/ 46 h 213"/>
                <a:gd name="T40" fmla="*/ 209 w 307"/>
                <a:gd name="T41" fmla="*/ 38 h 213"/>
                <a:gd name="T42" fmla="*/ 213 w 307"/>
                <a:gd name="T43" fmla="*/ 32 h 213"/>
                <a:gd name="T44" fmla="*/ 218 w 307"/>
                <a:gd name="T45" fmla="*/ 7 h 213"/>
                <a:gd name="T46" fmla="*/ 193 w 307"/>
                <a:gd name="T47" fmla="*/ 11 h 213"/>
                <a:gd name="T48" fmla="*/ 191 w 307"/>
                <a:gd name="T49" fmla="*/ 13 h 213"/>
                <a:gd name="T50" fmla="*/ 176 w 307"/>
                <a:gd name="T51" fmla="*/ 19 h 213"/>
                <a:gd name="T52" fmla="*/ 161 w 307"/>
                <a:gd name="T53" fmla="*/ 35 h 213"/>
                <a:gd name="T54" fmla="*/ 146 w 307"/>
                <a:gd name="T55" fmla="*/ 43 h 213"/>
                <a:gd name="T56" fmla="*/ 135 w 307"/>
                <a:gd name="T57" fmla="*/ 49 h 213"/>
                <a:gd name="T58" fmla="*/ 115 w 307"/>
                <a:gd name="T59" fmla="*/ 60 h 213"/>
                <a:gd name="T60" fmla="*/ 87 w 307"/>
                <a:gd name="T61" fmla="*/ 67 h 213"/>
                <a:gd name="T62" fmla="*/ 67 w 307"/>
                <a:gd name="T63" fmla="*/ 59 h 213"/>
                <a:gd name="T64" fmla="*/ 50 w 307"/>
                <a:gd name="T65" fmla="*/ 63 h 213"/>
                <a:gd name="T66" fmla="*/ 10 w 307"/>
                <a:gd name="T67" fmla="*/ 66 h 213"/>
                <a:gd name="T68" fmla="*/ 9 w 307"/>
                <a:gd name="T69" fmla="*/ 67 h 213"/>
                <a:gd name="T70" fmla="*/ 4 w 307"/>
                <a:gd name="T71" fmla="*/ 72 h 213"/>
                <a:gd name="T72" fmla="*/ 3 w 307"/>
                <a:gd name="T73" fmla="*/ 73 h 213"/>
                <a:gd name="T74" fmla="*/ 2 w 307"/>
                <a:gd name="T75" fmla="*/ 73 h 213"/>
                <a:gd name="T76" fmla="*/ 3 w 307"/>
                <a:gd name="T77" fmla="*/ 82 h 213"/>
                <a:gd name="T78" fmla="*/ 11 w 307"/>
                <a:gd name="T79" fmla="*/ 85 h 213"/>
                <a:gd name="T80" fmla="*/ 18 w 307"/>
                <a:gd name="T81" fmla="*/ 88 h 213"/>
                <a:gd name="T82" fmla="*/ 15 w 307"/>
                <a:gd name="T83" fmla="*/ 98 h 213"/>
                <a:gd name="T84" fmla="*/ 23 w 307"/>
                <a:gd name="T85" fmla="*/ 96 h 213"/>
                <a:gd name="T86" fmla="*/ 37 w 307"/>
                <a:gd name="T87" fmla="*/ 96 h 213"/>
                <a:gd name="T88" fmla="*/ 44 w 307"/>
                <a:gd name="T89" fmla="*/ 99 h 213"/>
                <a:gd name="T90" fmla="*/ 54 w 307"/>
                <a:gd name="T91" fmla="*/ 105 h 213"/>
                <a:gd name="T92" fmla="*/ 60 w 307"/>
                <a:gd name="T93" fmla="*/ 122 h 213"/>
                <a:gd name="T94" fmla="*/ 68 w 307"/>
                <a:gd name="T95" fmla="*/ 131 h 213"/>
                <a:gd name="T96" fmla="*/ 62 w 307"/>
                <a:gd name="T97" fmla="*/ 135 h 213"/>
                <a:gd name="T98" fmla="*/ 69 w 307"/>
                <a:gd name="T99" fmla="*/ 144 h 213"/>
                <a:gd name="T100" fmla="*/ 79 w 307"/>
                <a:gd name="T101" fmla="*/ 155 h 213"/>
                <a:gd name="T102" fmla="*/ 136 w 307"/>
                <a:gd name="T103" fmla="*/ 137 h 213"/>
                <a:gd name="T104" fmla="*/ 141 w 307"/>
                <a:gd name="T105" fmla="*/ 136 h 213"/>
                <a:gd name="T106" fmla="*/ 237 w 307"/>
                <a:gd name="T107" fmla="*/ 212 h 213"/>
                <a:gd name="T108" fmla="*/ 254 w 307"/>
                <a:gd name="T109" fmla="*/ 208 h 213"/>
                <a:gd name="T110" fmla="*/ 291 w 307"/>
                <a:gd name="T111" fmla="*/ 202 h 213"/>
                <a:gd name="T112" fmla="*/ 302 w 307"/>
                <a:gd name="T113" fmla="*/ 196 h 213"/>
                <a:gd name="T114" fmla="*/ 306 w 307"/>
                <a:gd name="T115" fmla="*/ 181 h 213"/>
                <a:gd name="T116" fmla="*/ 297 w 307"/>
                <a:gd name="T11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213">
                  <a:moveTo>
                    <a:pt x="297" y="168"/>
                  </a:moveTo>
                  <a:cubicBezTo>
                    <a:pt x="294" y="163"/>
                    <a:pt x="291" y="158"/>
                    <a:pt x="286" y="158"/>
                  </a:cubicBezTo>
                  <a:lnTo>
                    <a:pt x="281" y="158"/>
                  </a:lnTo>
                  <a:cubicBezTo>
                    <a:pt x="277" y="158"/>
                    <a:pt x="276" y="155"/>
                    <a:pt x="275" y="153"/>
                  </a:cubicBezTo>
                  <a:cubicBezTo>
                    <a:pt x="271" y="154"/>
                    <a:pt x="268" y="152"/>
                    <a:pt x="266" y="148"/>
                  </a:cubicBezTo>
                  <a:cubicBezTo>
                    <a:pt x="265" y="145"/>
                    <a:pt x="265" y="142"/>
                    <a:pt x="265" y="137"/>
                  </a:cubicBezTo>
                  <a:cubicBezTo>
                    <a:pt x="265" y="132"/>
                    <a:pt x="266" y="129"/>
                    <a:pt x="268" y="126"/>
                  </a:cubicBezTo>
                  <a:cubicBezTo>
                    <a:pt x="268" y="126"/>
                    <a:pt x="269" y="125"/>
                    <a:pt x="269" y="124"/>
                  </a:cubicBezTo>
                  <a:cubicBezTo>
                    <a:pt x="266" y="123"/>
                    <a:pt x="264" y="121"/>
                    <a:pt x="264" y="117"/>
                  </a:cubicBezTo>
                  <a:cubicBezTo>
                    <a:pt x="264" y="115"/>
                    <a:pt x="266" y="112"/>
                    <a:pt x="269" y="110"/>
                  </a:cubicBezTo>
                  <a:cubicBezTo>
                    <a:pt x="271" y="107"/>
                    <a:pt x="275" y="103"/>
                    <a:pt x="275" y="99"/>
                  </a:cubicBezTo>
                  <a:lnTo>
                    <a:pt x="275" y="95"/>
                  </a:lnTo>
                  <a:cubicBezTo>
                    <a:pt x="275" y="90"/>
                    <a:pt x="277" y="88"/>
                    <a:pt x="280" y="86"/>
                  </a:cubicBezTo>
                  <a:cubicBezTo>
                    <a:pt x="281" y="84"/>
                    <a:pt x="283" y="83"/>
                    <a:pt x="283" y="80"/>
                  </a:cubicBezTo>
                  <a:cubicBezTo>
                    <a:pt x="283" y="78"/>
                    <a:pt x="282" y="78"/>
                    <a:pt x="279" y="77"/>
                  </a:cubicBezTo>
                  <a:cubicBezTo>
                    <a:pt x="277" y="76"/>
                    <a:pt x="273" y="75"/>
                    <a:pt x="273" y="70"/>
                  </a:cubicBezTo>
                  <a:cubicBezTo>
                    <a:pt x="273" y="68"/>
                    <a:pt x="275" y="65"/>
                    <a:pt x="277" y="64"/>
                  </a:cubicBezTo>
                  <a:lnTo>
                    <a:pt x="278" y="64"/>
                  </a:lnTo>
                  <a:lnTo>
                    <a:pt x="290" y="64"/>
                  </a:lnTo>
                  <a:cubicBezTo>
                    <a:pt x="291" y="64"/>
                    <a:pt x="292" y="64"/>
                    <a:pt x="293" y="63"/>
                  </a:cubicBezTo>
                  <a:cubicBezTo>
                    <a:pt x="296" y="62"/>
                    <a:pt x="299" y="61"/>
                    <a:pt x="299" y="58"/>
                  </a:cubicBezTo>
                  <a:cubicBezTo>
                    <a:pt x="299" y="52"/>
                    <a:pt x="287" y="31"/>
                    <a:pt x="283" y="31"/>
                  </a:cubicBezTo>
                  <a:cubicBezTo>
                    <a:pt x="280" y="31"/>
                    <a:pt x="279" y="33"/>
                    <a:pt x="277" y="36"/>
                  </a:cubicBezTo>
                  <a:cubicBezTo>
                    <a:pt x="276" y="37"/>
                    <a:pt x="275" y="39"/>
                    <a:pt x="274" y="40"/>
                  </a:cubicBezTo>
                  <a:cubicBezTo>
                    <a:pt x="272" y="41"/>
                    <a:pt x="270" y="42"/>
                    <a:pt x="269" y="42"/>
                  </a:cubicBezTo>
                  <a:cubicBezTo>
                    <a:pt x="267" y="43"/>
                    <a:pt x="266" y="44"/>
                    <a:pt x="265" y="46"/>
                  </a:cubicBezTo>
                  <a:cubicBezTo>
                    <a:pt x="263" y="47"/>
                    <a:pt x="263" y="49"/>
                    <a:pt x="262" y="52"/>
                  </a:cubicBezTo>
                  <a:cubicBezTo>
                    <a:pt x="261" y="55"/>
                    <a:pt x="260" y="59"/>
                    <a:pt x="257" y="62"/>
                  </a:cubicBezTo>
                  <a:cubicBezTo>
                    <a:pt x="256" y="62"/>
                    <a:pt x="255" y="63"/>
                    <a:pt x="254" y="63"/>
                  </a:cubicBezTo>
                  <a:cubicBezTo>
                    <a:pt x="252" y="64"/>
                    <a:pt x="251" y="64"/>
                    <a:pt x="249" y="66"/>
                  </a:cubicBezTo>
                  <a:lnTo>
                    <a:pt x="249" y="66"/>
                  </a:lnTo>
                  <a:cubicBezTo>
                    <a:pt x="248" y="67"/>
                    <a:pt x="248" y="68"/>
                    <a:pt x="248" y="68"/>
                  </a:cubicBezTo>
                  <a:cubicBezTo>
                    <a:pt x="247" y="70"/>
                    <a:pt x="245" y="72"/>
                    <a:pt x="242" y="72"/>
                  </a:cubicBezTo>
                  <a:cubicBezTo>
                    <a:pt x="237" y="72"/>
                    <a:pt x="235" y="69"/>
                    <a:pt x="233" y="67"/>
                  </a:cubicBezTo>
                  <a:cubicBezTo>
                    <a:pt x="231" y="65"/>
                    <a:pt x="229" y="63"/>
                    <a:pt x="225" y="63"/>
                  </a:cubicBezTo>
                  <a:cubicBezTo>
                    <a:pt x="223" y="63"/>
                    <a:pt x="223" y="63"/>
                    <a:pt x="221" y="64"/>
                  </a:cubicBezTo>
                  <a:cubicBezTo>
                    <a:pt x="220" y="65"/>
                    <a:pt x="218" y="67"/>
                    <a:pt x="215" y="67"/>
                  </a:cubicBezTo>
                  <a:cubicBezTo>
                    <a:pt x="211" y="67"/>
                    <a:pt x="206" y="64"/>
                    <a:pt x="206" y="59"/>
                  </a:cubicBezTo>
                  <a:cubicBezTo>
                    <a:pt x="206" y="56"/>
                    <a:pt x="208" y="54"/>
                    <a:pt x="209" y="52"/>
                  </a:cubicBezTo>
                  <a:cubicBezTo>
                    <a:pt x="211" y="50"/>
                    <a:pt x="212" y="48"/>
                    <a:pt x="212" y="46"/>
                  </a:cubicBezTo>
                  <a:cubicBezTo>
                    <a:pt x="212" y="45"/>
                    <a:pt x="211" y="44"/>
                    <a:pt x="211" y="43"/>
                  </a:cubicBezTo>
                  <a:cubicBezTo>
                    <a:pt x="210" y="42"/>
                    <a:pt x="209" y="40"/>
                    <a:pt x="209" y="38"/>
                  </a:cubicBezTo>
                  <a:cubicBezTo>
                    <a:pt x="209" y="36"/>
                    <a:pt x="210" y="35"/>
                    <a:pt x="211" y="34"/>
                  </a:cubicBezTo>
                  <a:cubicBezTo>
                    <a:pt x="212" y="33"/>
                    <a:pt x="212" y="33"/>
                    <a:pt x="213" y="32"/>
                  </a:cubicBezTo>
                  <a:cubicBezTo>
                    <a:pt x="213" y="31"/>
                    <a:pt x="213" y="30"/>
                    <a:pt x="214" y="29"/>
                  </a:cubicBezTo>
                  <a:cubicBezTo>
                    <a:pt x="216" y="22"/>
                    <a:pt x="218" y="14"/>
                    <a:pt x="218" y="7"/>
                  </a:cubicBezTo>
                  <a:cubicBezTo>
                    <a:pt x="218" y="2"/>
                    <a:pt x="217" y="0"/>
                    <a:pt x="211" y="0"/>
                  </a:cubicBezTo>
                  <a:cubicBezTo>
                    <a:pt x="202" y="0"/>
                    <a:pt x="198" y="5"/>
                    <a:pt x="193" y="11"/>
                  </a:cubicBezTo>
                  <a:cubicBezTo>
                    <a:pt x="192" y="11"/>
                    <a:pt x="192" y="12"/>
                    <a:pt x="191" y="13"/>
                  </a:cubicBezTo>
                  <a:lnTo>
                    <a:pt x="191" y="13"/>
                  </a:lnTo>
                  <a:lnTo>
                    <a:pt x="185" y="13"/>
                  </a:lnTo>
                  <a:cubicBezTo>
                    <a:pt x="181" y="15"/>
                    <a:pt x="178" y="17"/>
                    <a:pt x="176" y="19"/>
                  </a:cubicBezTo>
                  <a:cubicBezTo>
                    <a:pt x="173" y="21"/>
                    <a:pt x="171" y="24"/>
                    <a:pt x="169" y="27"/>
                  </a:cubicBezTo>
                  <a:cubicBezTo>
                    <a:pt x="167" y="29"/>
                    <a:pt x="164" y="32"/>
                    <a:pt x="161" y="35"/>
                  </a:cubicBezTo>
                  <a:cubicBezTo>
                    <a:pt x="160" y="37"/>
                    <a:pt x="158" y="38"/>
                    <a:pt x="155" y="40"/>
                  </a:cubicBezTo>
                  <a:cubicBezTo>
                    <a:pt x="153" y="42"/>
                    <a:pt x="149" y="42"/>
                    <a:pt x="146" y="43"/>
                  </a:cubicBezTo>
                  <a:cubicBezTo>
                    <a:pt x="143" y="44"/>
                    <a:pt x="139" y="44"/>
                    <a:pt x="138" y="46"/>
                  </a:cubicBezTo>
                  <a:cubicBezTo>
                    <a:pt x="137" y="47"/>
                    <a:pt x="136" y="48"/>
                    <a:pt x="135" y="49"/>
                  </a:cubicBezTo>
                  <a:cubicBezTo>
                    <a:pt x="133" y="51"/>
                    <a:pt x="131" y="53"/>
                    <a:pt x="129" y="54"/>
                  </a:cubicBezTo>
                  <a:cubicBezTo>
                    <a:pt x="126" y="58"/>
                    <a:pt x="121" y="60"/>
                    <a:pt x="115" y="60"/>
                  </a:cubicBezTo>
                  <a:cubicBezTo>
                    <a:pt x="109" y="60"/>
                    <a:pt x="104" y="62"/>
                    <a:pt x="100" y="64"/>
                  </a:cubicBezTo>
                  <a:cubicBezTo>
                    <a:pt x="96" y="66"/>
                    <a:pt x="92" y="67"/>
                    <a:pt x="87" y="67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73" y="61"/>
                    <a:pt x="71" y="59"/>
                    <a:pt x="67" y="59"/>
                  </a:cubicBezTo>
                  <a:cubicBezTo>
                    <a:pt x="64" y="59"/>
                    <a:pt x="61" y="60"/>
                    <a:pt x="58" y="61"/>
                  </a:cubicBezTo>
                  <a:cubicBezTo>
                    <a:pt x="55" y="62"/>
                    <a:pt x="53" y="63"/>
                    <a:pt x="50" y="63"/>
                  </a:cubicBezTo>
                  <a:lnTo>
                    <a:pt x="19" y="63"/>
                  </a:lnTo>
                  <a:cubicBezTo>
                    <a:pt x="15" y="63"/>
                    <a:pt x="12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7"/>
                  </a:cubicBezTo>
                  <a:cubicBezTo>
                    <a:pt x="7" y="68"/>
                    <a:pt x="5" y="70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lnTo>
                    <a:pt x="3" y="73"/>
                  </a:lnTo>
                  <a:lnTo>
                    <a:pt x="3" y="73"/>
                  </a:lnTo>
                  <a:cubicBezTo>
                    <a:pt x="2" y="73"/>
                    <a:pt x="2" y="73"/>
                    <a:pt x="2" y="73"/>
                  </a:cubicBezTo>
                  <a:cubicBezTo>
                    <a:pt x="1" y="74"/>
                    <a:pt x="0" y="76"/>
                    <a:pt x="0" y="79"/>
                  </a:cubicBezTo>
                  <a:cubicBezTo>
                    <a:pt x="1" y="80"/>
                    <a:pt x="1" y="81"/>
                    <a:pt x="3" y="82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8" y="83"/>
                    <a:pt x="9" y="83"/>
                    <a:pt x="11" y="85"/>
                  </a:cubicBezTo>
                  <a:cubicBezTo>
                    <a:pt x="13" y="86"/>
                    <a:pt x="14" y="86"/>
                    <a:pt x="15" y="87"/>
                  </a:cubicBezTo>
                  <a:cubicBezTo>
                    <a:pt x="16" y="87"/>
                    <a:pt x="18" y="87"/>
                    <a:pt x="18" y="88"/>
                  </a:cubicBezTo>
                  <a:cubicBezTo>
                    <a:pt x="18" y="90"/>
                    <a:pt x="17" y="91"/>
                    <a:pt x="15" y="93"/>
                  </a:cubicBezTo>
                  <a:cubicBezTo>
                    <a:pt x="14" y="95"/>
                    <a:pt x="14" y="96"/>
                    <a:pt x="15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9" y="99"/>
                    <a:pt x="21" y="98"/>
                    <a:pt x="23" y="96"/>
                  </a:cubicBezTo>
                  <a:cubicBezTo>
                    <a:pt x="26" y="92"/>
                    <a:pt x="29" y="91"/>
                    <a:pt x="31" y="91"/>
                  </a:cubicBezTo>
                  <a:cubicBezTo>
                    <a:pt x="34" y="91"/>
                    <a:pt x="36" y="94"/>
                    <a:pt x="37" y="96"/>
                  </a:cubicBezTo>
                  <a:cubicBezTo>
                    <a:pt x="38" y="97"/>
                    <a:pt x="40" y="101"/>
                    <a:pt x="41" y="101"/>
                  </a:cubicBezTo>
                  <a:cubicBezTo>
                    <a:pt x="42" y="101"/>
                    <a:pt x="43" y="100"/>
                    <a:pt x="44" y="99"/>
                  </a:cubicBezTo>
                  <a:cubicBezTo>
                    <a:pt x="45" y="98"/>
                    <a:pt x="46" y="97"/>
                    <a:pt x="47" y="97"/>
                  </a:cubicBezTo>
                  <a:cubicBezTo>
                    <a:pt x="50" y="97"/>
                    <a:pt x="52" y="100"/>
                    <a:pt x="54" y="105"/>
                  </a:cubicBezTo>
                  <a:cubicBezTo>
                    <a:pt x="58" y="111"/>
                    <a:pt x="60" y="116"/>
                    <a:pt x="58" y="120"/>
                  </a:cubicBezTo>
                  <a:cubicBezTo>
                    <a:pt x="58" y="120"/>
                    <a:pt x="58" y="120"/>
                    <a:pt x="60" y="122"/>
                  </a:cubicBezTo>
                  <a:cubicBezTo>
                    <a:pt x="61" y="123"/>
                    <a:pt x="62" y="123"/>
                    <a:pt x="63" y="124"/>
                  </a:cubicBezTo>
                  <a:cubicBezTo>
                    <a:pt x="66" y="127"/>
                    <a:pt x="68" y="129"/>
                    <a:pt x="68" y="131"/>
                  </a:cubicBezTo>
                  <a:cubicBezTo>
                    <a:pt x="68" y="132"/>
                    <a:pt x="65" y="133"/>
                    <a:pt x="65" y="134"/>
                  </a:cubicBezTo>
                  <a:cubicBezTo>
                    <a:pt x="62" y="134"/>
                    <a:pt x="62" y="135"/>
                    <a:pt x="62" y="135"/>
                  </a:cubicBezTo>
                  <a:cubicBezTo>
                    <a:pt x="62" y="136"/>
                    <a:pt x="62" y="137"/>
                    <a:pt x="65" y="139"/>
                  </a:cubicBezTo>
                  <a:cubicBezTo>
                    <a:pt x="67" y="141"/>
                    <a:pt x="68" y="143"/>
                    <a:pt x="69" y="144"/>
                  </a:cubicBezTo>
                  <a:cubicBezTo>
                    <a:pt x="70" y="146"/>
                    <a:pt x="71" y="147"/>
                    <a:pt x="73" y="148"/>
                  </a:cubicBezTo>
                  <a:cubicBezTo>
                    <a:pt x="76" y="150"/>
                    <a:pt x="78" y="153"/>
                    <a:pt x="79" y="155"/>
                  </a:cubicBezTo>
                  <a:cubicBezTo>
                    <a:pt x="88" y="148"/>
                    <a:pt x="98" y="144"/>
                    <a:pt x="103" y="143"/>
                  </a:cubicBezTo>
                  <a:cubicBezTo>
                    <a:pt x="125" y="142"/>
                    <a:pt x="132" y="139"/>
                    <a:pt x="136" y="137"/>
                  </a:cubicBezTo>
                  <a:cubicBezTo>
                    <a:pt x="137" y="136"/>
                    <a:pt x="138" y="136"/>
                    <a:pt x="140" y="136"/>
                  </a:cubicBezTo>
                  <a:cubicBezTo>
                    <a:pt x="140" y="136"/>
                    <a:pt x="140" y="136"/>
                    <a:pt x="141" y="136"/>
                  </a:cubicBezTo>
                  <a:cubicBezTo>
                    <a:pt x="162" y="138"/>
                    <a:pt x="186" y="163"/>
                    <a:pt x="206" y="185"/>
                  </a:cubicBezTo>
                  <a:cubicBezTo>
                    <a:pt x="219" y="198"/>
                    <a:pt x="229" y="209"/>
                    <a:pt x="237" y="212"/>
                  </a:cubicBezTo>
                  <a:cubicBezTo>
                    <a:pt x="239" y="213"/>
                    <a:pt x="240" y="213"/>
                    <a:pt x="242" y="213"/>
                  </a:cubicBezTo>
                  <a:cubicBezTo>
                    <a:pt x="246" y="213"/>
                    <a:pt x="250" y="211"/>
                    <a:pt x="254" y="208"/>
                  </a:cubicBezTo>
                  <a:cubicBezTo>
                    <a:pt x="259" y="205"/>
                    <a:pt x="265" y="201"/>
                    <a:pt x="271" y="201"/>
                  </a:cubicBezTo>
                  <a:cubicBezTo>
                    <a:pt x="280" y="201"/>
                    <a:pt x="286" y="202"/>
                    <a:pt x="291" y="202"/>
                  </a:cubicBezTo>
                  <a:cubicBezTo>
                    <a:pt x="294" y="202"/>
                    <a:pt x="297" y="202"/>
                    <a:pt x="299" y="202"/>
                  </a:cubicBezTo>
                  <a:lnTo>
                    <a:pt x="302" y="196"/>
                  </a:lnTo>
                  <a:lnTo>
                    <a:pt x="303" y="185"/>
                  </a:lnTo>
                  <a:lnTo>
                    <a:pt x="306" y="181"/>
                  </a:lnTo>
                  <a:cubicBezTo>
                    <a:pt x="306" y="181"/>
                    <a:pt x="307" y="180"/>
                    <a:pt x="307" y="180"/>
                  </a:cubicBezTo>
                  <a:cubicBezTo>
                    <a:pt x="302" y="178"/>
                    <a:pt x="299" y="173"/>
                    <a:pt x="297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6" name="Freeform 1220"/>
            <p:cNvSpPr>
              <a:spLocks/>
            </p:cNvSpPr>
            <p:nvPr/>
          </p:nvSpPr>
          <p:spPr bwMode="auto">
            <a:xfrm>
              <a:off x="8279687" y="4358093"/>
              <a:ext cx="240571" cy="300714"/>
            </a:xfrm>
            <a:custGeom>
              <a:avLst/>
              <a:gdLst>
                <a:gd name="T0" fmla="*/ 316 w 567"/>
                <a:gd name="T1" fmla="*/ 702 h 704"/>
                <a:gd name="T2" fmla="*/ 331 w 567"/>
                <a:gd name="T3" fmla="*/ 693 h 704"/>
                <a:gd name="T4" fmla="*/ 392 w 567"/>
                <a:gd name="T5" fmla="*/ 695 h 704"/>
                <a:gd name="T6" fmla="*/ 442 w 567"/>
                <a:gd name="T7" fmla="*/ 684 h 704"/>
                <a:gd name="T8" fmla="*/ 475 w 567"/>
                <a:gd name="T9" fmla="*/ 664 h 704"/>
                <a:gd name="T10" fmla="*/ 485 w 567"/>
                <a:gd name="T11" fmla="*/ 608 h 704"/>
                <a:gd name="T12" fmla="*/ 477 w 567"/>
                <a:gd name="T13" fmla="*/ 584 h 704"/>
                <a:gd name="T14" fmla="*/ 469 w 567"/>
                <a:gd name="T15" fmla="*/ 555 h 704"/>
                <a:gd name="T16" fmla="*/ 508 w 567"/>
                <a:gd name="T17" fmla="*/ 493 h 704"/>
                <a:gd name="T18" fmla="*/ 519 w 567"/>
                <a:gd name="T19" fmla="*/ 469 h 704"/>
                <a:gd name="T20" fmla="*/ 494 w 567"/>
                <a:gd name="T21" fmla="*/ 423 h 704"/>
                <a:gd name="T22" fmla="*/ 503 w 567"/>
                <a:gd name="T23" fmla="*/ 366 h 704"/>
                <a:gd name="T24" fmla="*/ 529 w 567"/>
                <a:gd name="T25" fmla="*/ 362 h 704"/>
                <a:gd name="T26" fmla="*/ 551 w 567"/>
                <a:gd name="T27" fmla="*/ 341 h 704"/>
                <a:gd name="T28" fmla="*/ 541 w 567"/>
                <a:gd name="T29" fmla="*/ 321 h 704"/>
                <a:gd name="T30" fmla="*/ 526 w 567"/>
                <a:gd name="T31" fmla="*/ 260 h 704"/>
                <a:gd name="T32" fmla="*/ 523 w 567"/>
                <a:gd name="T33" fmla="*/ 247 h 704"/>
                <a:gd name="T34" fmla="*/ 545 w 567"/>
                <a:gd name="T35" fmla="*/ 226 h 704"/>
                <a:gd name="T36" fmla="*/ 559 w 567"/>
                <a:gd name="T37" fmla="*/ 198 h 704"/>
                <a:gd name="T38" fmla="*/ 546 w 567"/>
                <a:gd name="T39" fmla="*/ 170 h 704"/>
                <a:gd name="T40" fmla="*/ 535 w 567"/>
                <a:gd name="T41" fmla="*/ 144 h 704"/>
                <a:gd name="T42" fmla="*/ 560 w 567"/>
                <a:gd name="T43" fmla="*/ 119 h 704"/>
                <a:gd name="T44" fmla="*/ 564 w 567"/>
                <a:gd name="T45" fmla="*/ 100 h 704"/>
                <a:gd name="T46" fmla="*/ 536 w 567"/>
                <a:gd name="T47" fmla="*/ 86 h 704"/>
                <a:gd name="T48" fmla="*/ 513 w 567"/>
                <a:gd name="T49" fmla="*/ 64 h 704"/>
                <a:gd name="T50" fmla="*/ 528 w 567"/>
                <a:gd name="T51" fmla="*/ 25 h 704"/>
                <a:gd name="T52" fmla="*/ 517 w 567"/>
                <a:gd name="T53" fmla="*/ 20 h 704"/>
                <a:gd name="T54" fmla="*/ 487 w 567"/>
                <a:gd name="T55" fmla="*/ 15 h 704"/>
                <a:gd name="T56" fmla="*/ 449 w 567"/>
                <a:gd name="T57" fmla="*/ 6 h 704"/>
                <a:gd name="T58" fmla="*/ 360 w 567"/>
                <a:gd name="T59" fmla="*/ 77 h 704"/>
                <a:gd name="T60" fmla="*/ 355 w 567"/>
                <a:gd name="T61" fmla="*/ 62 h 704"/>
                <a:gd name="T62" fmla="*/ 327 w 567"/>
                <a:gd name="T63" fmla="*/ 99 h 704"/>
                <a:gd name="T64" fmla="*/ 310 w 567"/>
                <a:gd name="T65" fmla="*/ 94 h 704"/>
                <a:gd name="T66" fmla="*/ 280 w 567"/>
                <a:gd name="T67" fmla="*/ 113 h 704"/>
                <a:gd name="T68" fmla="*/ 287 w 567"/>
                <a:gd name="T69" fmla="*/ 142 h 704"/>
                <a:gd name="T70" fmla="*/ 286 w 567"/>
                <a:gd name="T71" fmla="*/ 173 h 704"/>
                <a:gd name="T72" fmla="*/ 256 w 567"/>
                <a:gd name="T73" fmla="*/ 178 h 704"/>
                <a:gd name="T74" fmla="*/ 229 w 567"/>
                <a:gd name="T75" fmla="*/ 190 h 704"/>
                <a:gd name="T76" fmla="*/ 194 w 567"/>
                <a:gd name="T77" fmla="*/ 195 h 704"/>
                <a:gd name="T78" fmla="*/ 154 w 567"/>
                <a:gd name="T79" fmla="*/ 171 h 704"/>
                <a:gd name="T80" fmla="*/ 119 w 567"/>
                <a:gd name="T81" fmla="*/ 182 h 704"/>
                <a:gd name="T82" fmla="*/ 110 w 567"/>
                <a:gd name="T83" fmla="*/ 217 h 704"/>
                <a:gd name="T84" fmla="*/ 75 w 567"/>
                <a:gd name="T85" fmla="*/ 209 h 704"/>
                <a:gd name="T86" fmla="*/ 26 w 567"/>
                <a:gd name="T87" fmla="*/ 220 h 704"/>
                <a:gd name="T88" fmla="*/ 8 w 567"/>
                <a:gd name="T89" fmla="*/ 238 h 704"/>
                <a:gd name="T90" fmla="*/ 35 w 567"/>
                <a:gd name="T91" fmla="*/ 276 h 704"/>
                <a:gd name="T92" fmla="*/ 40 w 567"/>
                <a:gd name="T93" fmla="*/ 319 h 704"/>
                <a:gd name="T94" fmla="*/ 23 w 567"/>
                <a:gd name="T95" fmla="*/ 365 h 704"/>
                <a:gd name="T96" fmla="*/ 0 w 567"/>
                <a:gd name="T97" fmla="*/ 382 h 704"/>
                <a:gd name="T98" fmla="*/ 22 w 567"/>
                <a:gd name="T99" fmla="*/ 480 h 704"/>
                <a:gd name="T100" fmla="*/ 30 w 567"/>
                <a:gd name="T101" fmla="*/ 527 h 704"/>
                <a:gd name="T102" fmla="*/ 52 w 567"/>
                <a:gd name="T103" fmla="*/ 546 h 704"/>
                <a:gd name="T104" fmla="*/ 72 w 567"/>
                <a:gd name="T105" fmla="*/ 561 h 704"/>
                <a:gd name="T106" fmla="*/ 99 w 567"/>
                <a:gd name="T107" fmla="*/ 596 h 704"/>
                <a:gd name="T108" fmla="*/ 125 w 567"/>
                <a:gd name="T109" fmla="*/ 644 h 704"/>
                <a:gd name="T110" fmla="*/ 165 w 567"/>
                <a:gd name="T111" fmla="*/ 678 h 704"/>
                <a:gd name="T112" fmla="*/ 193 w 567"/>
                <a:gd name="T113" fmla="*/ 646 h 704"/>
                <a:gd name="T114" fmla="*/ 251 w 567"/>
                <a:gd name="T115" fmla="*/ 639 h 704"/>
                <a:gd name="T116" fmla="*/ 277 w 567"/>
                <a:gd name="T117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704">
                  <a:moveTo>
                    <a:pt x="313" y="703"/>
                  </a:moveTo>
                  <a:cubicBezTo>
                    <a:pt x="314" y="703"/>
                    <a:pt x="314" y="703"/>
                    <a:pt x="315" y="703"/>
                  </a:cubicBezTo>
                  <a:lnTo>
                    <a:pt x="315" y="703"/>
                  </a:lnTo>
                  <a:lnTo>
                    <a:pt x="316" y="703"/>
                  </a:lnTo>
                  <a:cubicBezTo>
                    <a:pt x="316" y="702"/>
                    <a:pt x="316" y="702"/>
                    <a:pt x="316" y="702"/>
                  </a:cubicBezTo>
                  <a:cubicBezTo>
                    <a:pt x="316" y="702"/>
                    <a:pt x="316" y="702"/>
                    <a:pt x="316" y="702"/>
                  </a:cubicBezTo>
                  <a:cubicBezTo>
                    <a:pt x="317" y="700"/>
                    <a:pt x="319" y="699"/>
                    <a:pt x="320" y="697"/>
                  </a:cubicBezTo>
                  <a:cubicBezTo>
                    <a:pt x="321" y="697"/>
                    <a:pt x="321" y="696"/>
                    <a:pt x="321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4" y="694"/>
                    <a:pt x="327" y="693"/>
                    <a:pt x="331" y="693"/>
                  </a:cubicBezTo>
                  <a:lnTo>
                    <a:pt x="362" y="693"/>
                  </a:lnTo>
                  <a:cubicBezTo>
                    <a:pt x="365" y="693"/>
                    <a:pt x="368" y="692"/>
                    <a:pt x="370" y="691"/>
                  </a:cubicBezTo>
                  <a:cubicBezTo>
                    <a:pt x="373" y="690"/>
                    <a:pt x="376" y="689"/>
                    <a:pt x="380" y="689"/>
                  </a:cubicBezTo>
                  <a:cubicBezTo>
                    <a:pt x="383" y="689"/>
                    <a:pt x="385" y="690"/>
                    <a:pt x="387" y="691"/>
                  </a:cubicBezTo>
                  <a:cubicBezTo>
                    <a:pt x="389" y="692"/>
                    <a:pt x="390" y="694"/>
                    <a:pt x="392" y="695"/>
                  </a:cubicBezTo>
                  <a:cubicBezTo>
                    <a:pt x="392" y="695"/>
                    <a:pt x="392" y="695"/>
                    <a:pt x="393" y="696"/>
                  </a:cubicBezTo>
                  <a:cubicBezTo>
                    <a:pt x="395" y="697"/>
                    <a:pt x="397" y="697"/>
                    <a:pt x="400" y="697"/>
                  </a:cubicBezTo>
                  <a:cubicBezTo>
                    <a:pt x="405" y="697"/>
                    <a:pt x="409" y="695"/>
                    <a:pt x="413" y="694"/>
                  </a:cubicBezTo>
                  <a:cubicBezTo>
                    <a:pt x="417" y="692"/>
                    <a:pt x="422" y="690"/>
                    <a:pt x="428" y="690"/>
                  </a:cubicBezTo>
                  <a:cubicBezTo>
                    <a:pt x="434" y="690"/>
                    <a:pt x="439" y="687"/>
                    <a:pt x="442" y="684"/>
                  </a:cubicBezTo>
                  <a:cubicBezTo>
                    <a:pt x="444" y="682"/>
                    <a:pt x="446" y="680"/>
                    <a:pt x="448" y="678"/>
                  </a:cubicBezTo>
                  <a:cubicBezTo>
                    <a:pt x="449" y="677"/>
                    <a:pt x="450" y="676"/>
                    <a:pt x="451" y="675"/>
                  </a:cubicBezTo>
                  <a:cubicBezTo>
                    <a:pt x="453" y="674"/>
                    <a:pt x="456" y="673"/>
                    <a:pt x="459" y="673"/>
                  </a:cubicBezTo>
                  <a:cubicBezTo>
                    <a:pt x="463" y="672"/>
                    <a:pt x="466" y="671"/>
                    <a:pt x="469" y="669"/>
                  </a:cubicBezTo>
                  <a:cubicBezTo>
                    <a:pt x="471" y="668"/>
                    <a:pt x="473" y="666"/>
                    <a:pt x="475" y="664"/>
                  </a:cubicBezTo>
                  <a:cubicBezTo>
                    <a:pt x="478" y="662"/>
                    <a:pt x="480" y="659"/>
                    <a:pt x="482" y="656"/>
                  </a:cubicBezTo>
                  <a:cubicBezTo>
                    <a:pt x="484" y="653"/>
                    <a:pt x="486" y="651"/>
                    <a:pt x="489" y="648"/>
                  </a:cubicBezTo>
                  <a:cubicBezTo>
                    <a:pt x="491" y="646"/>
                    <a:pt x="493" y="645"/>
                    <a:pt x="496" y="644"/>
                  </a:cubicBezTo>
                  <a:cubicBezTo>
                    <a:pt x="495" y="633"/>
                    <a:pt x="494" y="623"/>
                    <a:pt x="494" y="615"/>
                  </a:cubicBezTo>
                  <a:cubicBezTo>
                    <a:pt x="494" y="611"/>
                    <a:pt x="491" y="610"/>
                    <a:pt x="485" y="608"/>
                  </a:cubicBezTo>
                  <a:cubicBezTo>
                    <a:pt x="480" y="607"/>
                    <a:pt x="475" y="606"/>
                    <a:pt x="475" y="601"/>
                  </a:cubicBezTo>
                  <a:cubicBezTo>
                    <a:pt x="475" y="598"/>
                    <a:pt x="477" y="596"/>
                    <a:pt x="478" y="594"/>
                  </a:cubicBezTo>
                  <a:cubicBezTo>
                    <a:pt x="479" y="594"/>
                    <a:pt x="479" y="594"/>
                    <a:pt x="479" y="593"/>
                  </a:cubicBezTo>
                  <a:lnTo>
                    <a:pt x="479" y="584"/>
                  </a:lnTo>
                  <a:cubicBezTo>
                    <a:pt x="478" y="584"/>
                    <a:pt x="478" y="584"/>
                    <a:pt x="477" y="584"/>
                  </a:cubicBezTo>
                  <a:cubicBezTo>
                    <a:pt x="471" y="583"/>
                    <a:pt x="468" y="582"/>
                    <a:pt x="463" y="576"/>
                  </a:cubicBezTo>
                  <a:cubicBezTo>
                    <a:pt x="462" y="575"/>
                    <a:pt x="462" y="574"/>
                    <a:pt x="463" y="573"/>
                  </a:cubicBezTo>
                  <a:cubicBezTo>
                    <a:pt x="464" y="573"/>
                    <a:pt x="465" y="572"/>
                    <a:pt x="466" y="571"/>
                  </a:cubicBezTo>
                  <a:cubicBezTo>
                    <a:pt x="468" y="570"/>
                    <a:pt x="470" y="568"/>
                    <a:pt x="470" y="566"/>
                  </a:cubicBezTo>
                  <a:cubicBezTo>
                    <a:pt x="470" y="562"/>
                    <a:pt x="470" y="559"/>
                    <a:pt x="469" y="555"/>
                  </a:cubicBezTo>
                  <a:cubicBezTo>
                    <a:pt x="468" y="551"/>
                    <a:pt x="467" y="547"/>
                    <a:pt x="467" y="543"/>
                  </a:cubicBezTo>
                  <a:cubicBezTo>
                    <a:pt x="467" y="527"/>
                    <a:pt x="475" y="522"/>
                    <a:pt x="482" y="518"/>
                  </a:cubicBezTo>
                  <a:cubicBezTo>
                    <a:pt x="488" y="515"/>
                    <a:pt x="492" y="513"/>
                    <a:pt x="492" y="503"/>
                  </a:cubicBezTo>
                  <a:cubicBezTo>
                    <a:pt x="492" y="495"/>
                    <a:pt x="499" y="494"/>
                    <a:pt x="503" y="494"/>
                  </a:cubicBezTo>
                  <a:cubicBezTo>
                    <a:pt x="505" y="494"/>
                    <a:pt x="507" y="494"/>
                    <a:pt x="508" y="493"/>
                  </a:cubicBezTo>
                  <a:cubicBezTo>
                    <a:pt x="514" y="491"/>
                    <a:pt x="514" y="486"/>
                    <a:pt x="514" y="479"/>
                  </a:cubicBezTo>
                  <a:lnTo>
                    <a:pt x="514" y="479"/>
                  </a:lnTo>
                  <a:cubicBezTo>
                    <a:pt x="514" y="478"/>
                    <a:pt x="514" y="477"/>
                    <a:pt x="514" y="476"/>
                  </a:cubicBezTo>
                  <a:cubicBezTo>
                    <a:pt x="514" y="472"/>
                    <a:pt x="516" y="471"/>
                    <a:pt x="518" y="470"/>
                  </a:cubicBezTo>
                  <a:cubicBezTo>
                    <a:pt x="519" y="469"/>
                    <a:pt x="519" y="469"/>
                    <a:pt x="519" y="469"/>
                  </a:cubicBezTo>
                  <a:cubicBezTo>
                    <a:pt x="519" y="460"/>
                    <a:pt x="513" y="455"/>
                    <a:pt x="507" y="450"/>
                  </a:cubicBezTo>
                  <a:cubicBezTo>
                    <a:pt x="501" y="445"/>
                    <a:pt x="494" y="439"/>
                    <a:pt x="494" y="429"/>
                  </a:cubicBezTo>
                  <a:cubicBezTo>
                    <a:pt x="494" y="428"/>
                    <a:pt x="494" y="427"/>
                    <a:pt x="494" y="427"/>
                  </a:cubicBezTo>
                  <a:cubicBezTo>
                    <a:pt x="494" y="425"/>
                    <a:pt x="494" y="425"/>
                    <a:pt x="494" y="425"/>
                  </a:cubicBezTo>
                  <a:cubicBezTo>
                    <a:pt x="494" y="424"/>
                    <a:pt x="494" y="424"/>
                    <a:pt x="494" y="423"/>
                  </a:cubicBezTo>
                  <a:cubicBezTo>
                    <a:pt x="495" y="421"/>
                    <a:pt x="496" y="419"/>
                    <a:pt x="496" y="418"/>
                  </a:cubicBezTo>
                  <a:cubicBezTo>
                    <a:pt x="498" y="414"/>
                    <a:pt x="500" y="411"/>
                    <a:pt x="500" y="406"/>
                  </a:cubicBezTo>
                  <a:cubicBezTo>
                    <a:pt x="500" y="402"/>
                    <a:pt x="497" y="395"/>
                    <a:pt x="494" y="389"/>
                  </a:cubicBezTo>
                  <a:cubicBezTo>
                    <a:pt x="492" y="384"/>
                    <a:pt x="490" y="379"/>
                    <a:pt x="490" y="376"/>
                  </a:cubicBezTo>
                  <a:cubicBezTo>
                    <a:pt x="490" y="369"/>
                    <a:pt x="497" y="366"/>
                    <a:pt x="503" y="366"/>
                  </a:cubicBezTo>
                  <a:lnTo>
                    <a:pt x="514" y="366"/>
                  </a:lnTo>
                  <a:cubicBezTo>
                    <a:pt x="515" y="366"/>
                    <a:pt x="515" y="367"/>
                    <a:pt x="516" y="367"/>
                  </a:cubicBezTo>
                  <a:cubicBezTo>
                    <a:pt x="517" y="367"/>
                    <a:pt x="519" y="368"/>
                    <a:pt x="521" y="368"/>
                  </a:cubicBezTo>
                  <a:cubicBezTo>
                    <a:pt x="523" y="368"/>
                    <a:pt x="524" y="368"/>
                    <a:pt x="524" y="367"/>
                  </a:cubicBezTo>
                  <a:cubicBezTo>
                    <a:pt x="526" y="367"/>
                    <a:pt x="527" y="364"/>
                    <a:pt x="529" y="362"/>
                  </a:cubicBezTo>
                  <a:cubicBezTo>
                    <a:pt x="531" y="357"/>
                    <a:pt x="534" y="351"/>
                    <a:pt x="544" y="351"/>
                  </a:cubicBezTo>
                  <a:cubicBezTo>
                    <a:pt x="547" y="351"/>
                    <a:pt x="548" y="351"/>
                    <a:pt x="549" y="352"/>
                  </a:cubicBezTo>
                  <a:cubicBezTo>
                    <a:pt x="549" y="352"/>
                    <a:pt x="550" y="351"/>
                    <a:pt x="550" y="351"/>
                  </a:cubicBezTo>
                  <a:cubicBezTo>
                    <a:pt x="551" y="351"/>
                    <a:pt x="552" y="350"/>
                    <a:pt x="551" y="342"/>
                  </a:cubicBezTo>
                  <a:cubicBezTo>
                    <a:pt x="551" y="342"/>
                    <a:pt x="551" y="341"/>
                    <a:pt x="551" y="341"/>
                  </a:cubicBezTo>
                  <a:lnTo>
                    <a:pt x="548" y="341"/>
                  </a:lnTo>
                  <a:cubicBezTo>
                    <a:pt x="546" y="341"/>
                    <a:pt x="545" y="340"/>
                    <a:pt x="545" y="339"/>
                  </a:cubicBezTo>
                  <a:cubicBezTo>
                    <a:pt x="545" y="336"/>
                    <a:pt x="544" y="334"/>
                    <a:pt x="543" y="333"/>
                  </a:cubicBezTo>
                  <a:cubicBezTo>
                    <a:pt x="542" y="331"/>
                    <a:pt x="541" y="329"/>
                    <a:pt x="541" y="327"/>
                  </a:cubicBezTo>
                  <a:lnTo>
                    <a:pt x="541" y="321"/>
                  </a:lnTo>
                  <a:cubicBezTo>
                    <a:pt x="541" y="319"/>
                    <a:pt x="539" y="319"/>
                    <a:pt x="536" y="317"/>
                  </a:cubicBezTo>
                  <a:cubicBezTo>
                    <a:pt x="533" y="316"/>
                    <a:pt x="530" y="315"/>
                    <a:pt x="529" y="312"/>
                  </a:cubicBezTo>
                  <a:cubicBezTo>
                    <a:pt x="527" y="309"/>
                    <a:pt x="525" y="307"/>
                    <a:pt x="524" y="304"/>
                  </a:cubicBezTo>
                  <a:cubicBezTo>
                    <a:pt x="519" y="299"/>
                    <a:pt x="515" y="293"/>
                    <a:pt x="515" y="280"/>
                  </a:cubicBezTo>
                  <a:cubicBezTo>
                    <a:pt x="515" y="272"/>
                    <a:pt x="520" y="263"/>
                    <a:pt x="526" y="260"/>
                  </a:cubicBezTo>
                  <a:cubicBezTo>
                    <a:pt x="528" y="260"/>
                    <a:pt x="529" y="259"/>
                    <a:pt x="530" y="259"/>
                  </a:cubicBezTo>
                  <a:cubicBezTo>
                    <a:pt x="531" y="259"/>
                    <a:pt x="531" y="259"/>
                    <a:pt x="531" y="259"/>
                  </a:cubicBezTo>
                  <a:cubicBezTo>
                    <a:pt x="531" y="259"/>
                    <a:pt x="531" y="258"/>
                    <a:pt x="531" y="258"/>
                  </a:cubicBezTo>
                  <a:cubicBezTo>
                    <a:pt x="531" y="255"/>
                    <a:pt x="530" y="254"/>
                    <a:pt x="527" y="253"/>
                  </a:cubicBezTo>
                  <a:cubicBezTo>
                    <a:pt x="526" y="252"/>
                    <a:pt x="523" y="250"/>
                    <a:pt x="523" y="247"/>
                  </a:cubicBezTo>
                  <a:cubicBezTo>
                    <a:pt x="523" y="243"/>
                    <a:pt x="527" y="240"/>
                    <a:pt x="530" y="238"/>
                  </a:cubicBezTo>
                  <a:cubicBezTo>
                    <a:pt x="532" y="237"/>
                    <a:pt x="534" y="235"/>
                    <a:pt x="535" y="233"/>
                  </a:cubicBezTo>
                  <a:cubicBezTo>
                    <a:pt x="535" y="233"/>
                    <a:pt x="536" y="232"/>
                    <a:pt x="536" y="231"/>
                  </a:cubicBezTo>
                  <a:cubicBezTo>
                    <a:pt x="536" y="229"/>
                    <a:pt x="537" y="225"/>
                    <a:pt x="540" y="225"/>
                  </a:cubicBezTo>
                  <a:cubicBezTo>
                    <a:pt x="543" y="225"/>
                    <a:pt x="544" y="225"/>
                    <a:pt x="545" y="226"/>
                  </a:cubicBezTo>
                  <a:cubicBezTo>
                    <a:pt x="546" y="227"/>
                    <a:pt x="547" y="227"/>
                    <a:pt x="549" y="227"/>
                  </a:cubicBezTo>
                  <a:cubicBezTo>
                    <a:pt x="553" y="227"/>
                    <a:pt x="554" y="224"/>
                    <a:pt x="555" y="217"/>
                  </a:cubicBezTo>
                  <a:cubicBezTo>
                    <a:pt x="556" y="212"/>
                    <a:pt x="557" y="206"/>
                    <a:pt x="561" y="203"/>
                  </a:cubicBezTo>
                  <a:cubicBezTo>
                    <a:pt x="561" y="203"/>
                    <a:pt x="561" y="202"/>
                    <a:pt x="561" y="202"/>
                  </a:cubicBezTo>
                  <a:cubicBezTo>
                    <a:pt x="560" y="201"/>
                    <a:pt x="559" y="200"/>
                    <a:pt x="559" y="198"/>
                  </a:cubicBezTo>
                  <a:cubicBezTo>
                    <a:pt x="559" y="195"/>
                    <a:pt x="557" y="194"/>
                    <a:pt x="554" y="192"/>
                  </a:cubicBezTo>
                  <a:cubicBezTo>
                    <a:pt x="551" y="190"/>
                    <a:pt x="549" y="189"/>
                    <a:pt x="548" y="186"/>
                  </a:cubicBezTo>
                  <a:cubicBezTo>
                    <a:pt x="548" y="186"/>
                    <a:pt x="548" y="185"/>
                    <a:pt x="548" y="185"/>
                  </a:cubicBezTo>
                  <a:cubicBezTo>
                    <a:pt x="548" y="184"/>
                    <a:pt x="548" y="184"/>
                    <a:pt x="548" y="183"/>
                  </a:cubicBezTo>
                  <a:cubicBezTo>
                    <a:pt x="548" y="179"/>
                    <a:pt x="548" y="172"/>
                    <a:pt x="546" y="170"/>
                  </a:cubicBezTo>
                  <a:cubicBezTo>
                    <a:pt x="546" y="169"/>
                    <a:pt x="545" y="168"/>
                    <a:pt x="543" y="168"/>
                  </a:cubicBezTo>
                  <a:cubicBezTo>
                    <a:pt x="541" y="167"/>
                    <a:pt x="537" y="166"/>
                    <a:pt x="537" y="160"/>
                  </a:cubicBezTo>
                  <a:cubicBezTo>
                    <a:pt x="537" y="157"/>
                    <a:pt x="540" y="154"/>
                    <a:pt x="542" y="152"/>
                  </a:cubicBezTo>
                  <a:cubicBezTo>
                    <a:pt x="541" y="152"/>
                    <a:pt x="541" y="151"/>
                    <a:pt x="540" y="151"/>
                  </a:cubicBezTo>
                  <a:cubicBezTo>
                    <a:pt x="538" y="150"/>
                    <a:pt x="535" y="148"/>
                    <a:pt x="535" y="144"/>
                  </a:cubicBezTo>
                  <a:cubicBezTo>
                    <a:pt x="535" y="138"/>
                    <a:pt x="540" y="135"/>
                    <a:pt x="544" y="133"/>
                  </a:cubicBezTo>
                  <a:cubicBezTo>
                    <a:pt x="547" y="131"/>
                    <a:pt x="550" y="130"/>
                    <a:pt x="551" y="127"/>
                  </a:cubicBezTo>
                  <a:cubicBezTo>
                    <a:pt x="552" y="126"/>
                    <a:pt x="552" y="125"/>
                    <a:pt x="552" y="124"/>
                  </a:cubicBezTo>
                  <a:cubicBezTo>
                    <a:pt x="552" y="122"/>
                    <a:pt x="553" y="119"/>
                    <a:pt x="557" y="119"/>
                  </a:cubicBezTo>
                  <a:cubicBezTo>
                    <a:pt x="558" y="119"/>
                    <a:pt x="559" y="119"/>
                    <a:pt x="560" y="119"/>
                  </a:cubicBezTo>
                  <a:cubicBezTo>
                    <a:pt x="561" y="119"/>
                    <a:pt x="561" y="119"/>
                    <a:pt x="562" y="119"/>
                  </a:cubicBezTo>
                  <a:lnTo>
                    <a:pt x="562" y="113"/>
                  </a:lnTo>
                  <a:cubicBezTo>
                    <a:pt x="562" y="110"/>
                    <a:pt x="563" y="108"/>
                    <a:pt x="565" y="106"/>
                  </a:cubicBezTo>
                  <a:cubicBezTo>
                    <a:pt x="566" y="105"/>
                    <a:pt x="567" y="104"/>
                    <a:pt x="567" y="103"/>
                  </a:cubicBezTo>
                  <a:cubicBezTo>
                    <a:pt x="566" y="103"/>
                    <a:pt x="564" y="101"/>
                    <a:pt x="564" y="100"/>
                  </a:cubicBezTo>
                  <a:cubicBezTo>
                    <a:pt x="563" y="99"/>
                    <a:pt x="562" y="99"/>
                    <a:pt x="562" y="98"/>
                  </a:cubicBezTo>
                  <a:cubicBezTo>
                    <a:pt x="558" y="97"/>
                    <a:pt x="556" y="94"/>
                    <a:pt x="555" y="91"/>
                  </a:cubicBezTo>
                  <a:cubicBezTo>
                    <a:pt x="554" y="87"/>
                    <a:pt x="553" y="84"/>
                    <a:pt x="548" y="84"/>
                  </a:cubicBezTo>
                  <a:cubicBezTo>
                    <a:pt x="546" y="84"/>
                    <a:pt x="544" y="85"/>
                    <a:pt x="543" y="85"/>
                  </a:cubicBezTo>
                  <a:cubicBezTo>
                    <a:pt x="541" y="86"/>
                    <a:pt x="539" y="86"/>
                    <a:pt x="536" y="86"/>
                  </a:cubicBezTo>
                  <a:cubicBezTo>
                    <a:pt x="530" y="86"/>
                    <a:pt x="522" y="82"/>
                    <a:pt x="522" y="78"/>
                  </a:cubicBezTo>
                  <a:cubicBezTo>
                    <a:pt x="522" y="77"/>
                    <a:pt x="522" y="77"/>
                    <a:pt x="523" y="76"/>
                  </a:cubicBezTo>
                  <a:cubicBezTo>
                    <a:pt x="523" y="75"/>
                    <a:pt x="523" y="74"/>
                    <a:pt x="522" y="73"/>
                  </a:cubicBezTo>
                  <a:cubicBezTo>
                    <a:pt x="519" y="73"/>
                    <a:pt x="517" y="72"/>
                    <a:pt x="515" y="71"/>
                  </a:cubicBezTo>
                  <a:cubicBezTo>
                    <a:pt x="514" y="69"/>
                    <a:pt x="513" y="67"/>
                    <a:pt x="513" y="64"/>
                  </a:cubicBezTo>
                  <a:cubicBezTo>
                    <a:pt x="513" y="57"/>
                    <a:pt x="517" y="52"/>
                    <a:pt x="520" y="47"/>
                  </a:cubicBezTo>
                  <a:cubicBezTo>
                    <a:pt x="522" y="44"/>
                    <a:pt x="524" y="41"/>
                    <a:pt x="526" y="38"/>
                  </a:cubicBezTo>
                  <a:cubicBezTo>
                    <a:pt x="526" y="37"/>
                    <a:pt x="526" y="36"/>
                    <a:pt x="525" y="35"/>
                  </a:cubicBezTo>
                  <a:cubicBezTo>
                    <a:pt x="525" y="34"/>
                    <a:pt x="525" y="32"/>
                    <a:pt x="526" y="29"/>
                  </a:cubicBezTo>
                  <a:cubicBezTo>
                    <a:pt x="526" y="27"/>
                    <a:pt x="527" y="26"/>
                    <a:pt x="528" y="25"/>
                  </a:cubicBezTo>
                  <a:cubicBezTo>
                    <a:pt x="530" y="23"/>
                    <a:pt x="531" y="22"/>
                    <a:pt x="531" y="18"/>
                  </a:cubicBezTo>
                  <a:cubicBezTo>
                    <a:pt x="531" y="10"/>
                    <a:pt x="514" y="1"/>
                    <a:pt x="506" y="1"/>
                  </a:cubicBezTo>
                  <a:cubicBezTo>
                    <a:pt x="505" y="1"/>
                    <a:pt x="504" y="0"/>
                    <a:pt x="503" y="0"/>
                  </a:cubicBezTo>
                  <a:cubicBezTo>
                    <a:pt x="503" y="0"/>
                    <a:pt x="503" y="0"/>
                    <a:pt x="502" y="0"/>
                  </a:cubicBezTo>
                  <a:cubicBezTo>
                    <a:pt x="505" y="8"/>
                    <a:pt x="512" y="16"/>
                    <a:pt x="517" y="20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520" y="25"/>
                    <a:pt x="520" y="27"/>
                    <a:pt x="519" y="28"/>
                  </a:cubicBezTo>
                  <a:cubicBezTo>
                    <a:pt x="519" y="29"/>
                    <a:pt x="518" y="30"/>
                    <a:pt x="517" y="30"/>
                  </a:cubicBezTo>
                  <a:cubicBezTo>
                    <a:pt x="515" y="30"/>
                    <a:pt x="513" y="28"/>
                    <a:pt x="508" y="25"/>
                  </a:cubicBezTo>
                  <a:cubicBezTo>
                    <a:pt x="502" y="21"/>
                    <a:pt x="493" y="15"/>
                    <a:pt x="487" y="15"/>
                  </a:cubicBezTo>
                  <a:cubicBezTo>
                    <a:pt x="485" y="15"/>
                    <a:pt x="483" y="16"/>
                    <a:pt x="482" y="17"/>
                  </a:cubicBezTo>
                  <a:cubicBezTo>
                    <a:pt x="480" y="19"/>
                    <a:pt x="479" y="21"/>
                    <a:pt x="477" y="21"/>
                  </a:cubicBezTo>
                  <a:cubicBezTo>
                    <a:pt x="474" y="21"/>
                    <a:pt x="473" y="19"/>
                    <a:pt x="472" y="17"/>
                  </a:cubicBezTo>
                  <a:cubicBezTo>
                    <a:pt x="470" y="14"/>
                    <a:pt x="466" y="9"/>
                    <a:pt x="453" y="6"/>
                  </a:cubicBezTo>
                  <a:cubicBezTo>
                    <a:pt x="452" y="6"/>
                    <a:pt x="451" y="6"/>
                    <a:pt x="449" y="6"/>
                  </a:cubicBezTo>
                  <a:cubicBezTo>
                    <a:pt x="430" y="6"/>
                    <a:pt x="417" y="29"/>
                    <a:pt x="417" y="39"/>
                  </a:cubicBezTo>
                  <a:cubicBezTo>
                    <a:pt x="417" y="47"/>
                    <a:pt x="413" y="69"/>
                    <a:pt x="397" y="69"/>
                  </a:cubicBezTo>
                  <a:cubicBezTo>
                    <a:pt x="393" y="69"/>
                    <a:pt x="390" y="68"/>
                    <a:pt x="386" y="66"/>
                  </a:cubicBezTo>
                  <a:cubicBezTo>
                    <a:pt x="376" y="68"/>
                    <a:pt x="369" y="72"/>
                    <a:pt x="366" y="75"/>
                  </a:cubicBezTo>
                  <a:cubicBezTo>
                    <a:pt x="363" y="76"/>
                    <a:pt x="362" y="77"/>
                    <a:pt x="360" y="77"/>
                  </a:cubicBezTo>
                  <a:cubicBezTo>
                    <a:pt x="359" y="77"/>
                    <a:pt x="358" y="77"/>
                    <a:pt x="357" y="76"/>
                  </a:cubicBezTo>
                  <a:cubicBezTo>
                    <a:pt x="357" y="75"/>
                    <a:pt x="357" y="74"/>
                    <a:pt x="357" y="73"/>
                  </a:cubicBezTo>
                  <a:cubicBezTo>
                    <a:pt x="357" y="72"/>
                    <a:pt x="357" y="71"/>
                    <a:pt x="358" y="69"/>
                  </a:cubicBezTo>
                  <a:cubicBezTo>
                    <a:pt x="358" y="67"/>
                    <a:pt x="359" y="63"/>
                    <a:pt x="358" y="62"/>
                  </a:cubicBezTo>
                  <a:cubicBezTo>
                    <a:pt x="357" y="62"/>
                    <a:pt x="356" y="62"/>
                    <a:pt x="355" y="62"/>
                  </a:cubicBezTo>
                  <a:cubicBezTo>
                    <a:pt x="353" y="62"/>
                    <a:pt x="349" y="62"/>
                    <a:pt x="341" y="66"/>
                  </a:cubicBezTo>
                  <a:cubicBezTo>
                    <a:pt x="330" y="69"/>
                    <a:pt x="332" y="80"/>
                    <a:pt x="335" y="89"/>
                  </a:cubicBezTo>
                  <a:cubicBezTo>
                    <a:pt x="336" y="97"/>
                    <a:pt x="338" y="104"/>
                    <a:pt x="332" y="107"/>
                  </a:cubicBezTo>
                  <a:cubicBezTo>
                    <a:pt x="332" y="107"/>
                    <a:pt x="331" y="107"/>
                    <a:pt x="331" y="107"/>
                  </a:cubicBezTo>
                  <a:cubicBezTo>
                    <a:pt x="328" y="107"/>
                    <a:pt x="328" y="105"/>
                    <a:pt x="327" y="99"/>
                  </a:cubicBezTo>
                  <a:cubicBezTo>
                    <a:pt x="327" y="97"/>
                    <a:pt x="326" y="92"/>
                    <a:pt x="325" y="89"/>
                  </a:cubicBezTo>
                  <a:cubicBezTo>
                    <a:pt x="323" y="91"/>
                    <a:pt x="321" y="92"/>
                    <a:pt x="319" y="94"/>
                  </a:cubicBezTo>
                  <a:cubicBezTo>
                    <a:pt x="318" y="95"/>
                    <a:pt x="316" y="96"/>
                    <a:pt x="315" y="97"/>
                  </a:cubicBezTo>
                  <a:cubicBezTo>
                    <a:pt x="314" y="98"/>
                    <a:pt x="313" y="98"/>
                    <a:pt x="312" y="97"/>
                  </a:cubicBezTo>
                  <a:cubicBezTo>
                    <a:pt x="311" y="96"/>
                    <a:pt x="310" y="95"/>
                    <a:pt x="310" y="94"/>
                  </a:cubicBezTo>
                  <a:cubicBezTo>
                    <a:pt x="310" y="91"/>
                    <a:pt x="312" y="89"/>
                    <a:pt x="314" y="87"/>
                  </a:cubicBezTo>
                  <a:cubicBezTo>
                    <a:pt x="316" y="85"/>
                    <a:pt x="318" y="84"/>
                    <a:pt x="318" y="82"/>
                  </a:cubicBezTo>
                  <a:cubicBezTo>
                    <a:pt x="313" y="84"/>
                    <a:pt x="308" y="88"/>
                    <a:pt x="302" y="92"/>
                  </a:cubicBezTo>
                  <a:cubicBezTo>
                    <a:pt x="294" y="98"/>
                    <a:pt x="285" y="105"/>
                    <a:pt x="276" y="106"/>
                  </a:cubicBezTo>
                  <a:cubicBezTo>
                    <a:pt x="279" y="108"/>
                    <a:pt x="280" y="110"/>
                    <a:pt x="280" y="113"/>
                  </a:cubicBezTo>
                  <a:cubicBezTo>
                    <a:pt x="281" y="116"/>
                    <a:pt x="279" y="118"/>
                    <a:pt x="277" y="120"/>
                  </a:cubicBezTo>
                  <a:cubicBezTo>
                    <a:pt x="274" y="123"/>
                    <a:pt x="271" y="127"/>
                    <a:pt x="270" y="133"/>
                  </a:cubicBezTo>
                  <a:cubicBezTo>
                    <a:pt x="274" y="133"/>
                    <a:pt x="275" y="130"/>
                    <a:pt x="277" y="129"/>
                  </a:cubicBezTo>
                  <a:cubicBezTo>
                    <a:pt x="277" y="128"/>
                    <a:pt x="278" y="127"/>
                    <a:pt x="280" y="127"/>
                  </a:cubicBezTo>
                  <a:cubicBezTo>
                    <a:pt x="283" y="127"/>
                    <a:pt x="283" y="128"/>
                    <a:pt x="287" y="142"/>
                  </a:cubicBezTo>
                  <a:cubicBezTo>
                    <a:pt x="297" y="146"/>
                    <a:pt x="298" y="150"/>
                    <a:pt x="298" y="152"/>
                  </a:cubicBezTo>
                  <a:cubicBezTo>
                    <a:pt x="297" y="155"/>
                    <a:pt x="294" y="157"/>
                    <a:pt x="288" y="157"/>
                  </a:cubicBezTo>
                  <a:cubicBezTo>
                    <a:pt x="286" y="157"/>
                    <a:pt x="283" y="157"/>
                    <a:pt x="280" y="156"/>
                  </a:cubicBezTo>
                  <a:cubicBezTo>
                    <a:pt x="278" y="159"/>
                    <a:pt x="280" y="162"/>
                    <a:pt x="284" y="167"/>
                  </a:cubicBezTo>
                  <a:cubicBezTo>
                    <a:pt x="286" y="170"/>
                    <a:pt x="287" y="172"/>
                    <a:pt x="286" y="173"/>
                  </a:cubicBezTo>
                  <a:cubicBezTo>
                    <a:pt x="286" y="174"/>
                    <a:pt x="285" y="175"/>
                    <a:pt x="283" y="175"/>
                  </a:cubicBezTo>
                  <a:cubicBezTo>
                    <a:pt x="281" y="175"/>
                    <a:pt x="279" y="174"/>
                    <a:pt x="274" y="173"/>
                  </a:cubicBezTo>
                  <a:cubicBezTo>
                    <a:pt x="270" y="173"/>
                    <a:pt x="267" y="173"/>
                    <a:pt x="265" y="173"/>
                  </a:cubicBezTo>
                  <a:cubicBezTo>
                    <a:pt x="264" y="173"/>
                    <a:pt x="263" y="173"/>
                    <a:pt x="262" y="173"/>
                  </a:cubicBezTo>
                  <a:cubicBezTo>
                    <a:pt x="258" y="173"/>
                    <a:pt x="258" y="173"/>
                    <a:pt x="256" y="178"/>
                  </a:cubicBezTo>
                  <a:cubicBezTo>
                    <a:pt x="255" y="180"/>
                    <a:pt x="253" y="184"/>
                    <a:pt x="249" y="189"/>
                  </a:cubicBezTo>
                  <a:cubicBezTo>
                    <a:pt x="249" y="190"/>
                    <a:pt x="249" y="190"/>
                    <a:pt x="249" y="190"/>
                  </a:cubicBezTo>
                  <a:cubicBezTo>
                    <a:pt x="246" y="193"/>
                    <a:pt x="243" y="194"/>
                    <a:pt x="240" y="194"/>
                  </a:cubicBezTo>
                  <a:cubicBezTo>
                    <a:pt x="235" y="194"/>
                    <a:pt x="232" y="192"/>
                    <a:pt x="230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2"/>
                    <a:pt x="231" y="197"/>
                    <a:pt x="232" y="201"/>
                  </a:cubicBezTo>
                  <a:cubicBezTo>
                    <a:pt x="235" y="210"/>
                    <a:pt x="239" y="220"/>
                    <a:pt x="235" y="225"/>
                  </a:cubicBezTo>
                  <a:cubicBezTo>
                    <a:pt x="233" y="228"/>
                    <a:pt x="229" y="229"/>
                    <a:pt x="222" y="227"/>
                  </a:cubicBezTo>
                  <a:cubicBezTo>
                    <a:pt x="203" y="223"/>
                    <a:pt x="194" y="213"/>
                    <a:pt x="194" y="195"/>
                  </a:cubicBezTo>
                  <a:cubicBezTo>
                    <a:pt x="194" y="194"/>
                    <a:pt x="192" y="194"/>
                    <a:pt x="189" y="193"/>
                  </a:cubicBezTo>
                  <a:cubicBezTo>
                    <a:pt x="185" y="192"/>
                    <a:pt x="179" y="191"/>
                    <a:pt x="180" y="184"/>
                  </a:cubicBezTo>
                  <a:cubicBezTo>
                    <a:pt x="178" y="181"/>
                    <a:pt x="177" y="179"/>
                    <a:pt x="176" y="177"/>
                  </a:cubicBezTo>
                  <a:cubicBezTo>
                    <a:pt x="175" y="173"/>
                    <a:pt x="174" y="170"/>
                    <a:pt x="162" y="170"/>
                  </a:cubicBezTo>
                  <a:cubicBezTo>
                    <a:pt x="160" y="170"/>
                    <a:pt x="157" y="170"/>
                    <a:pt x="154" y="171"/>
                  </a:cubicBezTo>
                  <a:cubicBezTo>
                    <a:pt x="152" y="179"/>
                    <a:pt x="144" y="179"/>
                    <a:pt x="141" y="179"/>
                  </a:cubicBezTo>
                  <a:cubicBezTo>
                    <a:pt x="139" y="179"/>
                    <a:pt x="137" y="179"/>
                    <a:pt x="134" y="179"/>
                  </a:cubicBezTo>
                  <a:cubicBezTo>
                    <a:pt x="132" y="179"/>
                    <a:pt x="130" y="178"/>
                    <a:pt x="128" y="178"/>
                  </a:cubicBezTo>
                  <a:cubicBezTo>
                    <a:pt x="123" y="178"/>
                    <a:pt x="121" y="179"/>
                    <a:pt x="119" y="182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3"/>
                    <a:pt x="118" y="183"/>
                  </a:cubicBezTo>
                  <a:cubicBezTo>
                    <a:pt x="118" y="185"/>
                    <a:pt x="122" y="190"/>
                    <a:pt x="124" y="193"/>
                  </a:cubicBezTo>
                  <a:cubicBezTo>
                    <a:pt x="125" y="195"/>
                    <a:pt x="127" y="197"/>
                    <a:pt x="127" y="198"/>
                  </a:cubicBezTo>
                  <a:cubicBezTo>
                    <a:pt x="129" y="202"/>
                    <a:pt x="129" y="206"/>
                    <a:pt x="128" y="209"/>
                  </a:cubicBezTo>
                  <a:cubicBezTo>
                    <a:pt x="125" y="214"/>
                    <a:pt x="118" y="215"/>
                    <a:pt x="110" y="217"/>
                  </a:cubicBezTo>
                  <a:cubicBezTo>
                    <a:pt x="105" y="218"/>
                    <a:pt x="101" y="219"/>
                    <a:pt x="97" y="220"/>
                  </a:cubicBezTo>
                  <a:cubicBezTo>
                    <a:pt x="93" y="222"/>
                    <a:pt x="90" y="223"/>
                    <a:pt x="87" y="223"/>
                  </a:cubicBezTo>
                  <a:cubicBezTo>
                    <a:pt x="78" y="223"/>
                    <a:pt x="77" y="215"/>
                    <a:pt x="76" y="211"/>
                  </a:cubicBezTo>
                  <a:cubicBezTo>
                    <a:pt x="76" y="210"/>
                    <a:pt x="76" y="209"/>
                    <a:pt x="76" y="208"/>
                  </a:cubicBezTo>
                  <a:cubicBezTo>
                    <a:pt x="76" y="209"/>
                    <a:pt x="75" y="209"/>
                    <a:pt x="75" y="209"/>
                  </a:cubicBezTo>
                  <a:lnTo>
                    <a:pt x="51" y="214"/>
                  </a:lnTo>
                  <a:cubicBezTo>
                    <a:pt x="43" y="221"/>
                    <a:pt x="37" y="224"/>
                    <a:pt x="33" y="224"/>
                  </a:cubicBezTo>
                  <a:cubicBezTo>
                    <a:pt x="31" y="224"/>
                    <a:pt x="29" y="223"/>
                    <a:pt x="28" y="221"/>
                  </a:cubicBezTo>
                  <a:cubicBezTo>
                    <a:pt x="27" y="220"/>
                    <a:pt x="27" y="219"/>
                    <a:pt x="27" y="219"/>
                  </a:cubicBezTo>
                  <a:cubicBezTo>
                    <a:pt x="26" y="219"/>
                    <a:pt x="26" y="220"/>
                    <a:pt x="26" y="220"/>
                  </a:cubicBezTo>
                  <a:cubicBezTo>
                    <a:pt x="24" y="222"/>
                    <a:pt x="21" y="225"/>
                    <a:pt x="14" y="225"/>
                  </a:cubicBezTo>
                  <a:cubicBezTo>
                    <a:pt x="13" y="225"/>
                    <a:pt x="13" y="225"/>
                    <a:pt x="12" y="225"/>
                  </a:cubicBezTo>
                  <a:cubicBezTo>
                    <a:pt x="11" y="227"/>
                    <a:pt x="11" y="229"/>
                    <a:pt x="11" y="230"/>
                  </a:cubicBezTo>
                  <a:cubicBezTo>
                    <a:pt x="10" y="231"/>
                    <a:pt x="10" y="231"/>
                    <a:pt x="10" y="232"/>
                  </a:cubicBezTo>
                  <a:cubicBezTo>
                    <a:pt x="10" y="234"/>
                    <a:pt x="9" y="236"/>
                    <a:pt x="8" y="238"/>
                  </a:cubicBezTo>
                  <a:cubicBezTo>
                    <a:pt x="8" y="239"/>
                    <a:pt x="7" y="240"/>
                    <a:pt x="7" y="241"/>
                  </a:cubicBezTo>
                  <a:cubicBezTo>
                    <a:pt x="12" y="244"/>
                    <a:pt x="13" y="247"/>
                    <a:pt x="14" y="250"/>
                  </a:cubicBezTo>
                  <a:cubicBezTo>
                    <a:pt x="14" y="252"/>
                    <a:pt x="15" y="255"/>
                    <a:pt x="16" y="257"/>
                  </a:cubicBezTo>
                  <a:cubicBezTo>
                    <a:pt x="19" y="262"/>
                    <a:pt x="22" y="265"/>
                    <a:pt x="26" y="268"/>
                  </a:cubicBezTo>
                  <a:cubicBezTo>
                    <a:pt x="29" y="270"/>
                    <a:pt x="32" y="272"/>
                    <a:pt x="35" y="276"/>
                  </a:cubicBezTo>
                  <a:cubicBezTo>
                    <a:pt x="38" y="279"/>
                    <a:pt x="38" y="283"/>
                    <a:pt x="38" y="287"/>
                  </a:cubicBezTo>
                  <a:cubicBezTo>
                    <a:pt x="39" y="290"/>
                    <a:pt x="39" y="293"/>
                    <a:pt x="41" y="296"/>
                  </a:cubicBezTo>
                  <a:cubicBezTo>
                    <a:pt x="41" y="296"/>
                    <a:pt x="42" y="297"/>
                    <a:pt x="43" y="298"/>
                  </a:cubicBezTo>
                  <a:cubicBezTo>
                    <a:pt x="46" y="299"/>
                    <a:pt x="50" y="302"/>
                    <a:pt x="50" y="307"/>
                  </a:cubicBezTo>
                  <a:cubicBezTo>
                    <a:pt x="50" y="314"/>
                    <a:pt x="44" y="317"/>
                    <a:pt x="40" y="319"/>
                  </a:cubicBezTo>
                  <a:cubicBezTo>
                    <a:pt x="39" y="320"/>
                    <a:pt x="37" y="320"/>
                    <a:pt x="37" y="321"/>
                  </a:cubicBezTo>
                  <a:lnTo>
                    <a:pt x="26" y="349"/>
                  </a:lnTo>
                  <a:cubicBezTo>
                    <a:pt x="26" y="350"/>
                    <a:pt x="27" y="351"/>
                    <a:pt x="28" y="352"/>
                  </a:cubicBezTo>
                  <a:cubicBezTo>
                    <a:pt x="29" y="354"/>
                    <a:pt x="30" y="356"/>
                    <a:pt x="30" y="358"/>
                  </a:cubicBezTo>
                  <a:cubicBezTo>
                    <a:pt x="30" y="365"/>
                    <a:pt x="26" y="365"/>
                    <a:pt x="23" y="365"/>
                  </a:cubicBezTo>
                  <a:cubicBezTo>
                    <a:pt x="22" y="365"/>
                    <a:pt x="22" y="365"/>
                    <a:pt x="21" y="365"/>
                  </a:cubicBezTo>
                  <a:cubicBezTo>
                    <a:pt x="21" y="365"/>
                    <a:pt x="20" y="365"/>
                    <a:pt x="20" y="365"/>
                  </a:cubicBezTo>
                  <a:cubicBezTo>
                    <a:pt x="18" y="365"/>
                    <a:pt x="17" y="365"/>
                    <a:pt x="16" y="366"/>
                  </a:cubicBezTo>
                  <a:cubicBezTo>
                    <a:pt x="14" y="367"/>
                    <a:pt x="12" y="370"/>
                    <a:pt x="9" y="373"/>
                  </a:cubicBezTo>
                  <a:cubicBezTo>
                    <a:pt x="6" y="376"/>
                    <a:pt x="3" y="380"/>
                    <a:pt x="0" y="382"/>
                  </a:cubicBezTo>
                  <a:cubicBezTo>
                    <a:pt x="15" y="407"/>
                    <a:pt x="22" y="430"/>
                    <a:pt x="22" y="452"/>
                  </a:cubicBezTo>
                  <a:cubicBezTo>
                    <a:pt x="22" y="457"/>
                    <a:pt x="18" y="460"/>
                    <a:pt x="15" y="462"/>
                  </a:cubicBezTo>
                  <a:cubicBezTo>
                    <a:pt x="14" y="463"/>
                    <a:pt x="12" y="464"/>
                    <a:pt x="11" y="465"/>
                  </a:cubicBezTo>
                  <a:cubicBezTo>
                    <a:pt x="16" y="466"/>
                    <a:pt x="22" y="467"/>
                    <a:pt x="23" y="472"/>
                  </a:cubicBezTo>
                  <a:cubicBezTo>
                    <a:pt x="24" y="475"/>
                    <a:pt x="23" y="478"/>
                    <a:pt x="22" y="480"/>
                  </a:cubicBezTo>
                  <a:cubicBezTo>
                    <a:pt x="22" y="482"/>
                    <a:pt x="21" y="484"/>
                    <a:pt x="22" y="486"/>
                  </a:cubicBezTo>
                  <a:cubicBezTo>
                    <a:pt x="23" y="491"/>
                    <a:pt x="26" y="494"/>
                    <a:pt x="29" y="498"/>
                  </a:cubicBezTo>
                  <a:cubicBezTo>
                    <a:pt x="33" y="502"/>
                    <a:pt x="37" y="507"/>
                    <a:pt x="37" y="513"/>
                  </a:cubicBezTo>
                  <a:cubicBezTo>
                    <a:pt x="37" y="515"/>
                    <a:pt x="35" y="517"/>
                    <a:pt x="34" y="519"/>
                  </a:cubicBezTo>
                  <a:cubicBezTo>
                    <a:pt x="32" y="521"/>
                    <a:pt x="30" y="524"/>
                    <a:pt x="30" y="527"/>
                  </a:cubicBezTo>
                  <a:lnTo>
                    <a:pt x="30" y="543"/>
                  </a:lnTo>
                  <a:cubicBezTo>
                    <a:pt x="32" y="544"/>
                    <a:pt x="35" y="543"/>
                    <a:pt x="37" y="543"/>
                  </a:cubicBezTo>
                  <a:cubicBezTo>
                    <a:pt x="38" y="543"/>
                    <a:pt x="40" y="543"/>
                    <a:pt x="42" y="543"/>
                  </a:cubicBezTo>
                  <a:cubicBezTo>
                    <a:pt x="44" y="543"/>
                    <a:pt x="46" y="544"/>
                    <a:pt x="48" y="544"/>
                  </a:cubicBezTo>
                  <a:cubicBezTo>
                    <a:pt x="49" y="545"/>
                    <a:pt x="50" y="546"/>
                    <a:pt x="52" y="546"/>
                  </a:cubicBezTo>
                  <a:cubicBezTo>
                    <a:pt x="53" y="546"/>
                    <a:pt x="55" y="547"/>
                    <a:pt x="57" y="547"/>
                  </a:cubicBezTo>
                  <a:cubicBezTo>
                    <a:pt x="58" y="547"/>
                    <a:pt x="59" y="547"/>
                    <a:pt x="61" y="547"/>
                  </a:cubicBezTo>
                  <a:cubicBezTo>
                    <a:pt x="62" y="546"/>
                    <a:pt x="63" y="546"/>
                    <a:pt x="64" y="546"/>
                  </a:cubicBezTo>
                  <a:cubicBezTo>
                    <a:pt x="67" y="546"/>
                    <a:pt x="74" y="546"/>
                    <a:pt x="74" y="554"/>
                  </a:cubicBezTo>
                  <a:cubicBezTo>
                    <a:pt x="74" y="557"/>
                    <a:pt x="73" y="559"/>
                    <a:pt x="72" y="561"/>
                  </a:cubicBezTo>
                  <a:cubicBezTo>
                    <a:pt x="71" y="561"/>
                    <a:pt x="71" y="561"/>
                    <a:pt x="71" y="561"/>
                  </a:cubicBezTo>
                  <a:cubicBezTo>
                    <a:pt x="81" y="563"/>
                    <a:pt x="87" y="567"/>
                    <a:pt x="90" y="576"/>
                  </a:cubicBezTo>
                  <a:cubicBezTo>
                    <a:pt x="92" y="579"/>
                    <a:pt x="92" y="582"/>
                    <a:pt x="92" y="586"/>
                  </a:cubicBezTo>
                  <a:cubicBezTo>
                    <a:pt x="93" y="588"/>
                    <a:pt x="93" y="591"/>
                    <a:pt x="95" y="594"/>
                  </a:cubicBezTo>
                  <a:cubicBezTo>
                    <a:pt x="95" y="595"/>
                    <a:pt x="97" y="596"/>
                    <a:pt x="99" y="596"/>
                  </a:cubicBezTo>
                  <a:cubicBezTo>
                    <a:pt x="102" y="598"/>
                    <a:pt x="107" y="599"/>
                    <a:pt x="107" y="605"/>
                  </a:cubicBezTo>
                  <a:lnTo>
                    <a:pt x="107" y="614"/>
                  </a:lnTo>
                  <a:cubicBezTo>
                    <a:pt x="107" y="622"/>
                    <a:pt x="112" y="628"/>
                    <a:pt x="125" y="634"/>
                  </a:cubicBezTo>
                  <a:cubicBezTo>
                    <a:pt x="126" y="635"/>
                    <a:pt x="127" y="636"/>
                    <a:pt x="127" y="637"/>
                  </a:cubicBezTo>
                  <a:cubicBezTo>
                    <a:pt x="126" y="640"/>
                    <a:pt x="126" y="642"/>
                    <a:pt x="125" y="644"/>
                  </a:cubicBezTo>
                  <a:cubicBezTo>
                    <a:pt x="124" y="647"/>
                    <a:pt x="123" y="650"/>
                    <a:pt x="123" y="654"/>
                  </a:cubicBezTo>
                  <a:lnTo>
                    <a:pt x="123" y="691"/>
                  </a:lnTo>
                  <a:cubicBezTo>
                    <a:pt x="123" y="698"/>
                    <a:pt x="124" y="701"/>
                    <a:pt x="130" y="701"/>
                  </a:cubicBezTo>
                  <a:cubicBezTo>
                    <a:pt x="138" y="701"/>
                    <a:pt x="143" y="695"/>
                    <a:pt x="148" y="690"/>
                  </a:cubicBezTo>
                  <a:cubicBezTo>
                    <a:pt x="153" y="684"/>
                    <a:pt x="157" y="678"/>
                    <a:pt x="165" y="678"/>
                  </a:cubicBezTo>
                  <a:cubicBezTo>
                    <a:pt x="167" y="678"/>
                    <a:pt x="169" y="681"/>
                    <a:pt x="171" y="683"/>
                  </a:cubicBezTo>
                  <a:cubicBezTo>
                    <a:pt x="172" y="684"/>
                    <a:pt x="174" y="686"/>
                    <a:pt x="176" y="687"/>
                  </a:cubicBezTo>
                  <a:cubicBezTo>
                    <a:pt x="177" y="682"/>
                    <a:pt x="180" y="678"/>
                    <a:pt x="183" y="673"/>
                  </a:cubicBezTo>
                  <a:cubicBezTo>
                    <a:pt x="186" y="670"/>
                    <a:pt x="189" y="666"/>
                    <a:pt x="190" y="660"/>
                  </a:cubicBezTo>
                  <a:cubicBezTo>
                    <a:pt x="191" y="655"/>
                    <a:pt x="192" y="650"/>
                    <a:pt x="193" y="646"/>
                  </a:cubicBezTo>
                  <a:cubicBezTo>
                    <a:pt x="194" y="634"/>
                    <a:pt x="195" y="625"/>
                    <a:pt x="216" y="625"/>
                  </a:cubicBezTo>
                  <a:cubicBezTo>
                    <a:pt x="226" y="625"/>
                    <a:pt x="230" y="632"/>
                    <a:pt x="233" y="637"/>
                  </a:cubicBezTo>
                  <a:cubicBezTo>
                    <a:pt x="235" y="642"/>
                    <a:pt x="238" y="646"/>
                    <a:pt x="243" y="646"/>
                  </a:cubicBezTo>
                  <a:cubicBezTo>
                    <a:pt x="247" y="646"/>
                    <a:pt x="248" y="645"/>
                    <a:pt x="248" y="641"/>
                  </a:cubicBezTo>
                  <a:cubicBezTo>
                    <a:pt x="249" y="640"/>
                    <a:pt x="249" y="639"/>
                    <a:pt x="251" y="639"/>
                  </a:cubicBezTo>
                  <a:lnTo>
                    <a:pt x="258" y="639"/>
                  </a:lnTo>
                  <a:cubicBezTo>
                    <a:pt x="259" y="639"/>
                    <a:pt x="259" y="639"/>
                    <a:pt x="260" y="639"/>
                  </a:cubicBezTo>
                  <a:cubicBezTo>
                    <a:pt x="264" y="643"/>
                    <a:pt x="265" y="647"/>
                    <a:pt x="266" y="651"/>
                  </a:cubicBezTo>
                  <a:cubicBezTo>
                    <a:pt x="267" y="653"/>
                    <a:pt x="267" y="654"/>
                    <a:pt x="268" y="656"/>
                  </a:cubicBezTo>
                  <a:cubicBezTo>
                    <a:pt x="269" y="659"/>
                    <a:pt x="273" y="662"/>
                    <a:pt x="277" y="665"/>
                  </a:cubicBezTo>
                  <a:cubicBezTo>
                    <a:pt x="280" y="666"/>
                    <a:pt x="282" y="668"/>
                    <a:pt x="284" y="670"/>
                  </a:cubicBezTo>
                  <a:cubicBezTo>
                    <a:pt x="288" y="674"/>
                    <a:pt x="291" y="680"/>
                    <a:pt x="294" y="685"/>
                  </a:cubicBezTo>
                  <a:cubicBezTo>
                    <a:pt x="298" y="695"/>
                    <a:pt x="302" y="703"/>
                    <a:pt x="313" y="704"/>
                  </a:cubicBezTo>
                  <a:cubicBezTo>
                    <a:pt x="313" y="704"/>
                    <a:pt x="313" y="703"/>
                    <a:pt x="313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7" name="Freeform 1221"/>
            <p:cNvSpPr>
              <a:spLocks/>
            </p:cNvSpPr>
            <p:nvPr/>
          </p:nvSpPr>
          <p:spPr bwMode="auto">
            <a:xfrm>
              <a:off x="7888759" y="4476498"/>
              <a:ext cx="93973" cy="92094"/>
            </a:xfrm>
            <a:custGeom>
              <a:avLst/>
              <a:gdLst>
                <a:gd name="T0" fmla="*/ 215 w 221"/>
                <a:gd name="T1" fmla="*/ 70 h 215"/>
                <a:gd name="T2" fmla="*/ 202 w 221"/>
                <a:gd name="T3" fmla="*/ 73 h 215"/>
                <a:gd name="T4" fmla="*/ 195 w 221"/>
                <a:gd name="T5" fmla="*/ 62 h 215"/>
                <a:gd name="T6" fmla="*/ 177 w 221"/>
                <a:gd name="T7" fmla="*/ 30 h 215"/>
                <a:gd name="T8" fmla="*/ 176 w 221"/>
                <a:gd name="T9" fmla="*/ 30 h 215"/>
                <a:gd name="T10" fmla="*/ 168 w 221"/>
                <a:gd name="T11" fmla="*/ 41 h 215"/>
                <a:gd name="T12" fmla="*/ 166 w 221"/>
                <a:gd name="T13" fmla="*/ 41 h 215"/>
                <a:gd name="T14" fmla="*/ 157 w 221"/>
                <a:gd name="T15" fmla="*/ 31 h 215"/>
                <a:gd name="T16" fmla="*/ 155 w 221"/>
                <a:gd name="T17" fmla="*/ 13 h 215"/>
                <a:gd name="T18" fmla="*/ 126 w 221"/>
                <a:gd name="T19" fmla="*/ 15 h 215"/>
                <a:gd name="T20" fmla="*/ 105 w 221"/>
                <a:gd name="T21" fmla="*/ 32 h 215"/>
                <a:gd name="T22" fmla="*/ 100 w 221"/>
                <a:gd name="T23" fmla="*/ 47 h 215"/>
                <a:gd name="T24" fmla="*/ 80 w 221"/>
                <a:gd name="T25" fmla="*/ 4 h 215"/>
                <a:gd name="T26" fmla="*/ 72 w 221"/>
                <a:gd name="T27" fmla="*/ 0 h 215"/>
                <a:gd name="T28" fmla="*/ 69 w 221"/>
                <a:gd name="T29" fmla="*/ 30 h 215"/>
                <a:gd name="T30" fmla="*/ 45 w 221"/>
                <a:gd name="T31" fmla="*/ 29 h 215"/>
                <a:gd name="T32" fmla="*/ 38 w 221"/>
                <a:gd name="T33" fmla="*/ 32 h 215"/>
                <a:gd name="T34" fmla="*/ 34 w 221"/>
                <a:gd name="T35" fmla="*/ 28 h 215"/>
                <a:gd name="T36" fmla="*/ 27 w 221"/>
                <a:gd name="T37" fmla="*/ 43 h 215"/>
                <a:gd name="T38" fmla="*/ 24 w 221"/>
                <a:gd name="T39" fmla="*/ 61 h 215"/>
                <a:gd name="T40" fmla="*/ 23 w 221"/>
                <a:gd name="T41" fmla="*/ 71 h 215"/>
                <a:gd name="T42" fmla="*/ 10 w 221"/>
                <a:gd name="T43" fmla="*/ 94 h 215"/>
                <a:gd name="T44" fmla="*/ 7 w 221"/>
                <a:gd name="T45" fmla="*/ 130 h 215"/>
                <a:gd name="T46" fmla="*/ 17 w 221"/>
                <a:gd name="T47" fmla="*/ 142 h 215"/>
                <a:gd name="T48" fmla="*/ 22 w 221"/>
                <a:gd name="T49" fmla="*/ 142 h 215"/>
                <a:gd name="T50" fmla="*/ 28 w 221"/>
                <a:gd name="T51" fmla="*/ 152 h 215"/>
                <a:gd name="T52" fmla="*/ 42 w 221"/>
                <a:gd name="T53" fmla="*/ 157 h 215"/>
                <a:gd name="T54" fmla="*/ 52 w 221"/>
                <a:gd name="T55" fmla="*/ 162 h 215"/>
                <a:gd name="T56" fmla="*/ 54 w 221"/>
                <a:gd name="T57" fmla="*/ 170 h 215"/>
                <a:gd name="T58" fmla="*/ 67 w 221"/>
                <a:gd name="T59" fmla="*/ 171 h 215"/>
                <a:gd name="T60" fmla="*/ 77 w 221"/>
                <a:gd name="T61" fmla="*/ 179 h 215"/>
                <a:gd name="T62" fmla="*/ 77 w 221"/>
                <a:gd name="T63" fmla="*/ 180 h 215"/>
                <a:gd name="T64" fmla="*/ 80 w 221"/>
                <a:gd name="T65" fmla="*/ 185 h 215"/>
                <a:gd name="T66" fmla="*/ 89 w 221"/>
                <a:gd name="T67" fmla="*/ 180 h 215"/>
                <a:gd name="T68" fmla="*/ 94 w 221"/>
                <a:gd name="T69" fmla="*/ 188 h 215"/>
                <a:gd name="T70" fmla="*/ 99 w 221"/>
                <a:gd name="T71" fmla="*/ 196 h 215"/>
                <a:gd name="T72" fmla="*/ 106 w 221"/>
                <a:gd name="T73" fmla="*/ 202 h 215"/>
                <a:gd name="T74" fmla="*/ 113 w 221"/>
                <a:gd name="T75" fmla="*/ 201 h 215"/>
                <a:gd name="T76" fmla="*/ 119 w 221"/>
                <a:gd name="T77" fmla="*/ 213 h 215"/>
                <a:gd name="T78" fmla="*/ 127 w 221"/>
                <a:gd name="T79" fmla="*/ 212 h 215"/>
                <a:gd name="T80" fmla="*/ 145 w 221"/>
                <a:gd name="T81" fmla="*/ 207 h 215"/>
                <a:gd name="T82" fmla="*/ 143 w 221"/>
                <a:gd name="T83" fmla="*/ 196 h 215"/>
                <a:gd name="T84" fmla="*/ 150 w 221"/>
                <a:gd name="T85" fmla="*/ 191 h 215"/>
                <a:gd name="T86" fmla="*/ 166 w 221"/>
                <a:gd name="T87" fmla="*/ 176 h 215"/>
                <a:gd name="T88" fmla="*/ 152 w 221"/>
                <a:gd name="T89" fmla="*/ 173 h 215"/>
                <a:gd name="T90" fmla="*/ 132 w 221"/>
                <a:gd name="T91" fmla="*/ 169 h 215"/>
                <a:gd name="T92" fmla="*/ 144 w 221"/>
                <a:gd name="T93" fmla="*/ 150 h 215"/>
                <a:gd name="T94" fmla="*/ 150 w 221"/>
                <a:gd name="T95" fmla="*/ 145 h 215"/>
                <a:gd name="T96" fmla="*/ 150 w 221"/>
                <a:gd name="T97" fmla="*/ 133 h 215"/>
                <a:gd name="T98" fmla="*/ 149 w 221"/>
                <a:gd name="T99" fmla="*/ 114 h 215"/>
                <a:gd name="T100" fmla="*/ 146 w 221"/>
                <a:gd name="T101" fmla="*/ 105 h 215"/>
                <a:gd name="T102" fmla="*/ 147 w 221"/>
                <a:gd name="T103" fmla="*/ 101 h 215"/>
                <a:gd name="T104" fmla="*/ 153 w 221"/>
                <a:gd name="T105" fmla="*/ 103 h 215"/>
                <a:gd name="T106" fmla="*/ 179 w 221"/>
                <a:gd name="T107" fmla="*/ 118 h 215"/>
                <a:gd name="T108" fmla="*/ 195 w 221"/>
                <a:gd name="T109" fmla="*/ 122 h 215"/>
                <a:gd name="T110" fmla="*/ 197 w 221"/>
                <a:gd name="T111" fmla="*/ 125 h 215"/>
                <a:gd name="T112" fmla="*/ 200 w 221"/>
                <a:gd name="T113" fmla="*/ 122 h 215"/>
                <a:gd name="T114" fmla="*/ 204 w 221"/>
                <a:gd name="T115" fmla="*/ 126 h 215"/>
                <a:gd name="T116" fmla="*/ 213 w 221"/>
                <a:gd name="T117" fmla="*/ 127 h 215"/>
                <a:gd name="T118" fmla="*/ 211 w 221"/>
                <a:gd name="T119" fmla="*/ 108 h 215"/>
                <a:gd name="T120" fmla="*/ 206 w 221"/>
                <a:gd name="T121" fmla="*/ 101 h 215"/>
                <a:gd name="T122" fmla="*/ 221 w 221"/>
                <a:gd name="T123" fmla="*/ 77 h 215"/>
                <a:gd name="T124" fmla="*/ 221 w 221"/>
                <a:gd name="T125" fmla="*/ 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" h="215">
                  <a:moveTo>
                    <a:pt x="216" y="70"/>
                  </a:moveTo>
                  <a:cubicBezTo>
                    <a:pt x="216" y="70"/>
                    <a:pt x="216" y="70"/>
                    <a:pt x="215" y="70"/>
                  </a:cubicBezTo>
                  <a:cubicBezTo>
                    <a:pt x="213" y="70"/>
                    <a:pt x="210" y="71"/>
                    <a:pt x="208" y="72"/>
                  </a:cubicBezTo>
                  <a:cubicBezTo>
                    <a:pt x="206" y="73"/>
                    <a:pt x="204" y="73"/>
                    <a:pt x="202" y="73"/>
                  </a:cubicBezTo>
                  <a:cubicBezTo>
                    <a:pt x="199" y="73"/>
                    <a:pt x="198" y="70"/>
                    <a:pt x="196" y="66"/>
                  </a:cubicBezTo>
                  <a:cubicBezTo>
                    <a:pt x="196" y="64"/>
                    <a:pt x="195" y="63"/>
                    <a:pt x="195" y="62"/>
                  </a:cubicBezTo>
                  <a:cubicBezTo>
                    <a:pt x="193" y="57"/>
                    <a:pt x="189" y="53"/>
                    <a:pt x="186" y="50"/>
                  </a:cubicBezTo>
                  <a:cubicBezTo>
                    <a:pt x="182" y="45"/>
                    <a:pt x="177" y="40"/>
                    <a:pt x="177" y="30"/>
                  </a:cubicBezTo>
                  <a:lnTo>
                    <a:pt x="176" y="30"/>
                  </a:lnTo>
                  <a:cubicBezTo>
                    <a:pt x="176" y="30"/>
                    <a:pt x="176" y="30"/>
                    <a:pt x="176" y="30"/>
                  </a:cubicBezTo>
                  <a:cubicBezTo>
                    <a:pt x="176" y="30"/>
                    <a:pt x="175" y="31"/>
                    <a:pt x="175" y="32"/>
                  </a:cubicBezTo>
                  <a:cubicBezTo>
                    <a:pt x="173" y="34"/>
                    <a:pt x="171" y="37"/>
                    <a:pt x="168" y="41"/>
                  </a:cubicBezTo>
                  <a:lnTo>
                    <a:pt x="165" y="48"/>
                  </a:lnTo>
                  <a:lnTo>
                    <a:pt x="166" y="41"/>
                  </a:lnTo>
                  <a:cubicBezTo>
                    <a:pt x="167" y="36"/>
                    <a:pt x="164" y="34"/>
                    <a:pt x="160" y="33"/>
                  </a:cubicBezTo>
                  <a:cubicBezTo>
                    <a:pt x="158" y="33"/>
                    <a:pt x="157" y="32"/>
                    <a:pt x="157" y="31"/>
                  </a:cubicBezTo>
                  <a:cubicBezTo>
                    <a:pt x="157" y="30"/>
                    <a:pt x="158" y="29"/>
                    <a:pt x="167" y="26"/>
                  </a:cubicBezTo>
                  <a:cubicBezTo>
                    <a:pt x="163" y="19"/>
                    <a:pt x="159" y="12"/>
                    <a:pt x="155" y="13"/>
                  </a:cubicBezTo>
                  <a:cubicBezTo>
                    <a:pt x="150" y="16"/>
                    <a:pt x="145" y="18"/>
                    <a:pt x="139" y="18"/>
                  </a:cubicBezTo>
                  <a:cubicBezTo>
                    <a:pt x="134" y="18"/>
                    <a:pt x="130" y="16"/>
                    <a:pt x="126" y="15"/>
                  </a:cubicBezTo>
                  <a:cubicBezTo>
                    <a:pt x="123" y="14"/>
                    <a:pt x="120" y="14"/>
                    <a:pt x="118" y="14"/>
                  </a:cubicBezTo>
                  <a:cubicBezTo>
                    <a:pt x="106" y="14"/>
                    <a:pt x="105" y="23"/>
                    <a:pt x="105" y="32"/>
                  </a:cubicBezTo>
                  <a:cubicBezTo>
                    <a:pt x="104" y="38"/>
                    <a:pt x="104" y="44"/>
                    <a:pt x="100" y="46"/>
                  </a:cubicBezTo>
                  <a:lnTo>
                    <a:pt x="100" y="47"/>
                  </a:lnTo>
                  <a:lnTo>
                    <a:pt x="99" y="47"/>
                  </a:lnTo>
                  <a:cubicBezTo>
                    <a:pt x="89" y="40"/>
                    <a:pt x="79" y="20"/>
                    <a:pt x="80" y="4"/>
                  </a:cubicBezTo>
                  <a:cubicBezTo>
                    <a:pt x="80" y="4"/>
                    <a:pt x="80" y="4"/>
                    <a:pt x="80" y="3"/>
                  </a:cubicBezTo>
                  <a:cubicBezTo>
                    <a:pt x="78" y="2"/>
                    <a:pt x="75" y="0"/>
                    <a:pt x="72" y="0"/>
                  </a:cubicBezTo>
                  <a:cubicBezTo>
                    <a:pt x="65" y="0"/>
                    <a:pt x="61" y="6"/>
                    <a:pt x="61" y="17"/>
                  </a:cubicBezTo>
                  <a:cubicBezTo>
                    <a:pt x="67" y="22"/>
                    <a:pt x="70" y="26"/>
                    <a:pt x="69" y="30"/>
                  </a:cubicBezTo>
                  <a:cubicBezTo>
                    <a:pt x="68" y="35"/>
                    <a:pt x="62" y="38"/>
                    <a:pt x="59" y="38"/>
                  </a:cubicBezTo>
                  <a:cubicBezTo>
                    <a:pt x="49" y="37"/>
                    <a:pt x="46" y="33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2"/>
                    <a:pt x="38" y="32"/>
                  </a:cubicBezTo>
                  <a:cubicBezTo>
                    <a:pt x="37" y="32"/>
                    <a:pt x="36" y="31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1" y="28"/>
                  </a:lnTo>
                  <a:cubicBezTo>
                    <a:pt x="31" y="35"/>
                    <a:pt x="29" y="39"/>
                    <a:pt x="27" y="43"/>
                  </a:cubicBezTo>
                  <a:cubicBezTo>
                    <a:pt x="24" y="48"/>
                    <a:pt x="22" y="51"/>
                    <a:pt x="22" y="58"/>
                  </a:cubicBezTo>
                  <a:cubicBezTo>
                    <a:pt x="22" y="60"/>
                    <a:pt x="23" y="60"/>
                    <a:pt x="24" y="61"/>
                  </a:cubicBezTo>
                  <a:cubicBezTo>
                    <a:pt x="25" y="62"/>
                    <a:pt x="27" y="63"/>
                    <a:pt x="27" y="65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2" y="72"/>
                    <a:pt x="21" y="72"/>
                    <a:pt x="20" y="74"/>
                  </a:cubicBezTo>
                  <a:cubicBezTo>
                    <a:pt x="19" y="82"/>
                    <a:pt x="15" y="88"/>
                    <a:pt x="10" y="94"/>
                  </a:cubicBezTo>
                  <a:cubicBezTo>
                    <a:pt x="5" y="101"/>
                    <a:pt x="0" y="108"/>
                    <a:pt x="0" y="120"/>
                  </a:cubicBezTo>
                  <a:cubicBezTo>
                    <a:pt x="0" y="126"/>
                    <a:pt x="3" y="128"/>
                    <a:pt x="7" y="130"/>
                  </a:cubicBezTo>
                  <a:cubicBezTo>
                    <a:pt x="10" y="131"/>
                    <a:pt x="13" y="133"/>
                    <a:pt x="13" y="139"/>
                  </a:cubicBezTo>
                  <a:cubicBezTo>
                    <a:pt x="13" y="141"/>
                    <a:pt x="14" y="142"/>
                    <a:pt x="17" y="142"/>
                  </a:cubicBezTo>
                  <a:lnTo>
                    <a:pt x="19" y="142"/>
                  </a:lnTo>
                  <a:cubicBezTo>
                    <a:pt x="20" y="142"/>
                    <a:pt x="21" y="142"/>
                    <a:pt x="22" y="142"/>
                  </a:cubicBezTo>
                  <a:cubicBezTo>
                    <a:pt x="25" y="143"/>
                    <a:pt x="25" y="146"/>
                    <a:pt x="26" y="148"/>
                  </a:cubicBezTo>
                  <a:cubicBezTo>
                    <a:pt x="26" y="151"/>
                    <a:pt x="27" y="152"/>
                    <a:pt x="28" y="152"/>
                  </a:cubicBezTo>
                  <a:lnTo>
                    <a:pt x="34" y="152"/>
                  </a:lnTo>
                  <a:cubicBezTo>
                    <a:pt x="37" y="152"/>
                    <a:pt x="40" y="154"/>
                    <a:pt x="42" y="157"/>
                  </a:cubicBezTo>
                  <a:cubicBezTo>
                    <a:pt x="45" y="159"/>
                    <a:pt x="47" y="161"/>
                    <a:pt x="51" y="162"/>
                  </a:cubicBezTo>
                  <a:lnTo>
                    <a:pt x="52" y="162"/>
                  </a:lnTo>
                  <a:lnTo>
                    <a:pt x="52" y="163"/>
                  </a:lnTo>
                  <a:cubicBezTo>
                    <a:pt x="52" y="167"/>
                    <a:pt x="53" y="169"/>
                    <a:pt x="54" y="170"/>
                  </a:cubicBezTo>
                  <a:lnTo>
                    <a:pt x="67" y="170"/>
                  </a:lnTo>
                  <a:lnTo>
                    <a:pt x="67" y="171"/>
                  </a:lnTo>
                  <a:cubicBezTo>
                    <a:pt x="71" y="173"/>
                    <a:pt x="73" y="175"/>
                    <a:pt x="75" y="177"/>
                  </a:cubicBezTo>
                  <a:cubicBezTo>
                    <a:pt x="75" y="178"/>
                    <a:pt x="76" y="179"/>
                    <a:pt x="77" y="179"/>
                  </a:cubicBezTo>
                  <a:lnTo>
                    <a:pt x="77" y="180"/>
                  </a:lnTo>
                  <a:lnTo>
                    <a:pt x="77" y="180"/>
                  </a:lnTo>
                  <a:cubicBezTo>
                    <a:pt x="77" y="180"/>
                    <a:pt x="77" y="181"/>
                    <a:pt x="77" y="181"/>
                  </a:cubicBezTo>
                  <a:cubicBezTo>
                    <a:pt x="78" y="184"/>
                    <a:pt x="78" y="185"/>
                    <a:pt x="80" y="185"/>
                  </a:cubicBezTo>
                  <a:cubicBezTo>
                    <a:pt x="82" y="185"/>
                    <a:pt x="83" y="184"/>
                    <a:pt x="84" y="182"/>
                  </a:cubicBezTo>
                  <a:cubicBezTo>
                    <a:pt x="85" y="181"/>
                    <a:pt x="86" y="180"/>
                    <a:pt x="89" y="180"/>
                  </a:cubicBezTo>
                  <a:cubicBezTo>
                    <a:pt x="90" y="180"/>
                    <a:pt x="94" y="181"/>
                    <a:pt x="94" y="183"/>
                  </a:cubicBezTo>
                  <a:cubicBezTo>
                    <a:pt x="96" y="185"/>
                    <a:pt x="95" y="187"/>
                    <a:pt x="94" y="188"/>
                  </a:cubicBezTo>
                  <a:cubicBezTo>
                    <a:pt x="94" y="189"/>
                    <a:pt x="94" y="190"/>
                    <a:pt x="94" y="191"/>
                  </a:cubicBezTo>
                  <a:cubicBezTo>
                    <a:pt x="94" y="194"/>
                    <a:pt x="96" y="195"/>
                    <a:pt x="99" y="196"/>
                  </a:cubicBezTo>
                  <a:cubicBezTo>
                    <a:pt x="101" y="197"/>
                    <a:pt x="103" y="198"/>
                    <a:pt x="105" y="201"/>
                  </a:cubicBezTo>
                  <a:cubicBezTo>
                    <a:pt x="105" y="202"/>
                    <a:pt x="105" y="202"/>
                    <a:pt x="106" y="202"/>
                  </a:cubicBezTo>
                  <a:cubicBezTo>
                    <a:pt x="107" y="202"/>
                    <a:pt x="108" y="202"/>
                    <a:pt x="109" y="202"/>
                  </a:cubicBezTo>
                  <a:cubicBezTo>
                    <a:pt x="110" y="202"/>
                    <a:pt x="111" y="201"/>
                    <a:pt x="113" y="201"/>
                  </a:cubicBezTo>
                  <a:cubicBezTo>
                    <a:pt x="114" y="201"/>
                    <a:pt x="116" y="202"/>
                    <a:pt x="116" y="203"/>
                  </a:cubicBezTo>
                  <a:cubicBezTo>
                    <a:pt x="119" y="206"/>
                    <a:pt x="119" y="210"/>
                    <a:pt x="119" y="213"/>
                  </a:cubicBezTo>
                  <a:cubicBezTo>
                    <a:pt x="119" y="213"/>
                    <a:pt x="119" y="214"/>
                    <a:pt x="119" y="215"/>
                  </a:cubicBezTo>
                  <a:cubicBezTo>
                    <a:pt x="121" y="213"/>
                    <a:pt x="124" y="212"/>
                    <a:pt x="127" y="212"/>
                  </a:cubicBezTo>
                  <a:cubicBezTo>
                    <a:pt x="132" y="212"/>
                    <a:pt x="139" y="210"/>
                    <a:pt x="143" y="208"/>
                  </a:cubicBezTo>
                  <a:cubicBezTo>
                    <a:pt x="144" y="208"/>
                    <a:pt x="145" y="208"/>
                    <a:pt x="145" y="207"/>
                  </a:cubicBezTo>
                  <a:cubicBezTo>
                    <a:pt x="146" y="206"/>
                    <a:pt x="145" y="204"/>
                    <a:pt x="144" y="202"/>
                  </a:cubicBezTo>
                  <a:cubicBezTo>
                    <a:pt x="143" y="200"/>
                    <a:pt x="141" y="197"/>
                    <a:pt x="143" y="196"/>
                  </a:cubicBezTo>
                  <a:cubicBezTo>
                    <a:pt x="144" y="195"/>
                    <a:pt x="145" y="195"/>
                    <a:pt x="146" y="194"/>
                  </a:cubicBezTo>
                  <a:cubicBezTo>
                    <a:pt x="148" y="193"/>
                    <a:pt x="149" y="193"/>
                    <a:pt x="150" y="191"/>
                  </a:cubicBezTo>
                  <a:cubicBezTo>
                    <a:pt x="151" y="190"/>
                    <a:pt x="154" y="187"/>
                    <a:pt x="157" y="185"/>
                  </a:cubicBezTo>
                  <a:cubicBezTo>
                    <a:pt x="161" y="182"/>
                    <a:pt x="166" y="178"/>
                    <a:pt x="166" y="176"/>
                  </a:cubicBezTo>
                  <a:cubicBezTo>
                    <a:pt x="166" y="174"/>
                    <a:pt x="161" y="169"/>
                    <a:pt x="156" y="169"/>
                  </a:cubicBezTo>
                  <a:cubicBezTo>
                    <a:pt x="155" y="169"/>
                    <a:pt x="154" y="170"/>
                    <a:pt x="152" y="173"/>
                  </a:cubicBezTo>
                  <a:cubicBezTo>
                    <a:pt x="151" y="175"/>
                    <a:pt x="149" y="177"/>
                    <a:pt x="147" y="177"/>
                  </a:cubicBezTo>
                  <a:cubicBezTo>
                    <a:pt x="142" y="177"/>
                    <a:pt x="132" y="173"/>
                    <a:pt x="132" y="169"/>
                  </a:cubicBezTo>
                  <a:cubicBezTo>
                    <a:pt x="132" y="163"/>
                    <a:pt x="138" y="153"/>
                    <a:pt x="142" y="151"/>
                  </a:cubicBezTo>
                  <a:cubicBezTo>
                    <a:pt x="142" y="151"/>
                    <a:pt x="143" y="150"/>
                    <a:pt x="144" y="150"/>
                  </a:cubicBezTo>
                  <a:cubicBezTo>
                    <a:pt x="147" y="150"/>
                    <a:pt x="150" y="149"/>
                    <a:pt x="150" y="147"/>
                  </a:cubicBezTo>
                  <a:cubicBezTo>
                    <a:pt x="150" y="146"/>
                    <a:pt x="150" y="146"/>
                    <a:pt x="150" y="145"/>
                  </a:cubicBezTo>
                  <a:cubicBezTo>
                    <a:pt x="149" y="144"/>
                    <a:pt x="148" y="143"/>
                    <a:pt x="148" y="141"/>
                  </a:cubicBezTo>
                  <a:cubicBezTo>
                    <a:pt x="148" y="138"/>
                    <a:pt x="149" y="135"/>
                    <a:pt x="150" y="133"/>
                  </a:cubicBezTo>
                  <a:cubicBezTo>
                    <a:pt x="151" y="131"/>
                    <a:pt x="152" y="128"/>
                    <a:pt x="152" y="125"/>
                  </a:cubicBezTo>
                  <a:cubicBezTo>
                    <a:pt x="152" y="121"/>
                    <a:pt x="150" y="117"/>
                    <a:pt x="149" y="114"/>
                  </a:cubicBezTo>
                  <a:cubicBezTo>
                    <a:pt x="148" y="112"/>
                    <a:pt x="147" y="110"/>
                    <a:pt x="147" y="107"/>
                  </a:cubicBezTo>
                  <a:cubicBezTo>
                    <a:pt x="147" y="106"/>
                    <a:pt x="146" y="105"/>
                    <a:pt x="146" y="105"/>
                  </a:cubicBezTo>
                  <a:cubicBezTo>
                    <a:pt x="146" y="104"/>
                    <a:pt x="146" y="103"/>
                    <a:pt x="147" y="102"/>
                  </a:cubicBezTo>
                  <a:lnTo>
                    <a:pt x="147" y="101"/>
                  </a:lnTo>
                  <a:lnTo>
                    <a:pt x="148" y="101"/>
                  </a:lnTo>
                  <a:cubicBezTo>
                    <a:pt x="150" y="102"/>
                    <a:pt x="152" y="102"/>
                    <a:pt x="153" y="103"/>
                  </a:cubicBezTo>
                  <a:cubicBezTo>
                    <a:pt x="161" y="106"/>
                    <a:pt x="168" y="109"/>
                    <a:pt x="176" y="114"/>
                  </a:cubicBezTo>
                  <a:cubicBezTo>
                    <a:pt x="177" y="115"/>
                    <a:pt x="178" y="117"/>
                    <a:pt x="179" y="118"/>
                  </a:cubicBezTo>
                  <a:cubicBezTo>
                    <a:pt x="180" y="120"/>
                    <a:pt x="181" y="122"/>
                    <a:pt x="185" y="122"/>
                  </a:cubicBezTo>
                  <a:lnTo>
                    <a:pt x="195" y="122"/>
                  </a:lnTo>
                  <a:lnTo>
                    <a:pt x="195" y="123"/>
                  </a:lnTo>
                  <a:cubicBezTo>
                    <a:pt x="195" y="124"/>
                    <a:pt x="196" y="125"/>
                    <a:pt x="197" y="125"/>
                  </a:cubicBezTo>
                  <a:cubicBezTo>
                    <a:pt x="197" y="125"/>
                    <a:pt x="199" y="124"/>
                    <a:pt x="199" y="123"/>
                  </a:cubicBezTo>
                  <a:lnTo>
                    <a:pt x="200" y="122"/>
                  </a:lnTo>
                  <a:lnTo>
                    <a:pt x="201" y="123"/>
                  </a:lnTo>
                  <a:cubicBezTo>
                    <a:pt x="202" y="124"/>
                    <a:pt x="203" y="125"/>
                    <a:pt x="204" y="126"/>
                  </a:cubicBezTo>
                  <a:cubicBezTo>
                    <a:pt x="205" y="129"/>
                    <a:pt x="206" y="131"/>
                    <a:pt x="210" y="131"/>
                  </a:cubicBezTo>
                  <a:cubicBezTo>
                    <a:pt x="211" y="131"/>
                    <a:pt x="213" y="131"/>
                    <a:pt x="213" y="127"/>
                  </a:cubicBezTo>
                  <a:cubicBezTo>
                    <a:pt x="213" y="126"/>
                    <a:pt x="213" y="124"/>
                    <a:pt x="213" y="123"/>
                  </a:cubicBezTo>
                  <a:cubicBezTo>
                    <a:pt x="213" y="119"/>
                    <a:pt x="213" y="114"/>
                    <a:pt x="211" y="108"/>
                  </a:cubicBezTo>
                  <a:cubicBezTo>
                    <a:pt x="211" y="107"/>
                    <a:pt x="210" y="107"/>
                    <a:pt x="209" y="106"/>
                  </a:cubicBezTo>
                  <a:cubicBezTo>
                    <a:pt x="208" y="106"/>
                    <a:pt x="206" y="105"/>
                    <a:pt x="206" y="101"/>
                  </a:cubicBezTo>
                  <a:cubicBezTo>
                    <a:pt x="206" y="94"/>
                    <a:pt x="209" y="91"/>
                    <a:pt x="214" y="86"/>
                  </a:cubicBezTo>
                  <a:cubicBezTo>
                    <a:pt x="216" y="84"/>
                    <a:pt x="219" y="81"/>
                    <a:pt x="221" y="77"/>
                  </a:cubicBezTo>
                  <a:lnTo>
                    <a:pt x="217" y="75"/>
                  </a:lnTo>
                  <a:lnTo>
                    <a:pt x="221" y="75"/>
                  </a:lnTo>
                  <a:cubicBezTo>
                    <a:pt x="219" y="74"/>
                    <a:pt x="218" y="73"/>
                    <a:pt x="21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8" name="Freeform 1222"/>
            <p:cNvSpPr>
              <a:spLocks/>
            </p:cNvSpPr>
            <p:nvPr/>
          </p:nvSpPr>
          <p:spPr bwMode="auto">
            <a:xfrm>
              <a:off x="7943263" y="4591146"/>
              <a:ext cx="63902" cy="65782"/>
            </a:xfrm>
            <a:custGeom>
              <a:avLst/>
              <a:gdLst>
                <a:gd name="T0" fmla="*/ 123 w 148"/>
                <a:gd name="T1" fmla="*/ 6 h 155"/>
                <a:gd name="T2" fmla="*/ 103 w 148"/>
                <a:gd name="T3" fmla="*/ 1 h 155"/>
                <a:gd name="T4" fmla="*/ 86 w 148"/>
                <a:gd name="T5" fmla="*/ 3 h 155"/>
                <a:gd name="T6" fmla="*/ 77 w 148"/>
                <a:gd name="T7" fmla="*/ 3 h 155"/>
                <a:gd name="T8" fmla="*/ 76 w 148"/>
                <a:gd name="T9" fmla="*/ 3 h 155"/>
                <a:gd name="T10" fmla="*/ 73 w 148"/>
                <a:gd name="T11" fmla="*/ 19 h 155"/>
                <a:gd name="T12" fmla="*/ 62 w 148"/>
                <a:gd name="T13" fmla="*/ 48 h 155"/>
                <a:gd name="T14" fmla="*/ 71 w 148"/>
                <a:gd name="T15" fmla="*/ 60 h 155"/>
                <a:gd name="T16" fmla="*/ 61 w 148"/>
                <a:gd name="T17" fmla="*/ 64 h 155"/>
                <a:gd name="T18" fmla="*/ 55 w 148"/>
                <a:gd name="T19" fmla="*/ 64 h 155"/>
                <a:gd name="T20" fmla="*/ 30 w 148"/>
                <a:gd name="T21" fmla="*/ 55 h 155"/>
                <a:gd name="T22" fmla="*/ 17 w 148"/>
                <a:gd name="T23" fmla="*/ 85 h 155"/>
                <a:gd name="T24" fmla="*/ 11 w 148"/>
                <a:gd name="T25" fmla="*/ 109 h 155"/>
                <a:gd name="T26" fmla="*/ 7 w 148"/>
                <a:gd name="T27" fmla="*/ 111 h 155"/>
                <a:gd name="T28" fmla="*/ 7 w 148"/>
                <a:gd name="T29" fmla="*/ 123 h 155"/>
                <a:gd name="T30" fmla="*/ 8 w 148"/>
                <a:gd name="T31" fmla="*/ 124 h 155"/>
                <a:gd name="T32" fmla="*/ 19 w 148"/>
                <a:gd name="T33" fmla="*/ 136 h 155"/>
                <a:gd name="T34" fmla="*/ 28 w 148"/>
                <a:gd name="T35" fmla="*/ 142 h 155"/>
                <a:gd name="T36" fmla="*/ 34 w 148"/>
                <a:gd name="T37" fmla="*/ 144 h 155"/>
                <a:gd name="T38" fmla="*/ 36 w 148"/>
                <a:gd name="T39" fmla="*/ 153 h 155"/>
                <a:gd name="T40" fmla="*/ 42 w 148"/>
                <a:gd name="T41" fmla="*/ 154 h 155"/>
                <a:gd name="T42" fmla="*/ 44 w 148"/>
                <a:gd name="T43" fmla="*/ 154 h 155"/>
                <a:gd name="T44" fmla="*/ 60 w 148"/>
                <a:gd name="T45" fmla="*/ 136 h 155"/>
                <a:gd name="T46" fmla="*/ 66 w 148"/>
                <a:gd name="T47" fmla="*/ 131 h 155"/>
                <a:gd name="T48" fmla="*/ 81 w 148"/>
                <a:gd name="T49" fmla="*/ 123 h 155"/>
                <a:gd name="T50" fmla="*/ 86 w 148"/>
                <a:gd name="T51" fmla="*/ 119 h 155"/>
                <a:gd name="T52" fmla="*/ 107 w 148"/>
                <a:gd name="T53" fmla="*/ 101 h 155"/>
                <a:gd name="T54" fmla="*/ 104 w 148"/>
                <a:gd name="T55" fmla="*/ 94 h 155"/>
                <a:gd name="T56" fmla="*/ 109 w 148"/>
                <a:gd name="T57" fmla="*/ 85 h 155"/>
                <a:gd name="T58" fmla="*/ 104 w 148"/>
                <a:gd name="T59" fmla="*/ 71 h 155"/>
                <a:gd name="T60" fmla="*/ 121 w 148"/>
                <a:gd name="T61" fmla="*/ 59 h 155"/>
                <a:gd name="T62" fmla="*/ 134 w 148"/>
                <a:gd name="T63" fmla="*/ 41 h 155"/>
                <a:gd name="T64" fmla="*/ 142 w 148"/>
                <a:gd name="T65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5">
                  <a:moveTo>
                    <a:pt x="142" y="13"/>
                  </a:moveTo>
                  <a:cubicBezTo>
                    <a:pt x="134" y="13"/>
                    <a:pt x="128" y="9"/>
                    <a:pt x="123" y="6"/>
                  </a:cubicBezTo>
                  <a:cubicBezTo>
                    <a:pt x="118" y="3"/>
                    <a:pt x="113" y="0"/>
                    <a:pt x="107" y="0"/>
                  </a:cubicBezTo>
                  <a:cubicBezTo>
                    <a:pt x="106" y="0"/>
                    <a:pt x="105" y="1"/>
                    <a:pt x="103" y="1"/>
                  </a:cubicBezTo>
                  <a:cubicBezTo>
                    <a:pt x="102" y="2"/>
                    <a:pt x="100" y="3"/>
                    <a:pt x="98" y="3"/>
                  </a:cubicBezTo>
                  <a:cubicBezTo>
                    <a:pt x="93" y="3"/>
                    <a:pt x="89" y="3"/>
                    <a:pt x="86" y="3"/>
                  </a:cubicBezTo>
                  <a:cubicBezTo>
                    <a:pt x="83" y="3"/>
                    <a:pt x="80" y="2"/>
                    <a:pt x="77" y="2"/>
                  </a:cubicBez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cubicBezTo>
                    <a:pt x="75" y="5"/>
                    <a:pt x="75" y="7"/>
                    <a:pt x="75" y="8"/>
                  </a:cubicBezTo>
                  <a:cubicBezTo>
                    <a:pt x="74" y="12"/>
                    <a:pt x="73" y="15"/>
                    <a:pt x="73" y="19"/>
                  </a:cubicBezTo>
                  <a:cubicBezTo>
                    <a:pt x="73" y="26"/>
                    <a:pt x="70" y="30"/>
                    <a:pt x="67" y="35"/>
                  </a:cubicBezTo>
                  <a:cubicBezTo>
                    <a:pt x="65" y="39"/>
                    <a:pt x="62" y="43"/>
                    <a:pt x="62" y="48"/>
                  </a:cubicBezTo>
                  <a:cubicBezTo>
                    <a:pt x="62" y="52"/>
                    <a:pt x="65" y="53"/>
                    <a:pt x="67" y="55"/>
                  </a:cubicBezTo>
                  <a:cubicBezTo>
                    <a:pt x="69" y="57"/>
                    <a:pt x="71" y="58"/>
                    <a:pt x="71" y="60"/>
                  </a:cubicBezTo>
                  <a:cubicBezTo>
                    <a:pt x="71" y="63"/>
                    <a:pt x="67" y="64"/>
                    <a:pt x="64" y="64"/>
                  </a:cubicBezTo>
                  <a:cubicBezTo>
                    <a:pt x="63" y="64"/>
                    <a:pt x="62" y="64"/>
                    <a:pt x="61" y="64"/>
                  </a:cubicBezTo>
                  <a:cubicBezTo>
                    <a:pt x="59" y="64"/>
                    <a:pt x="57" y="64"/>
                    <a:pt x="55" y="64"/>
                  </a:cubicBezTo>
                  <a:lnTo>
                    <a:pt x="55" y="64"/>
                  </a:lnTo>
                  <a:cubicBezTo>
                    <a:pt x="54" y="64"/>
                    <a:pt x="52" y="64"/>
                    <a:pt x="51" y="64"/>
                  </a:cubicBezTo>
                  <a:cubicBezTo>
                    <a:pt x="41" y="64"/>
                    <a:pt x="31" y="63"/>
                    <a:pt x="30" y="55"/>
                  </a:cubicBezTo>
                  <a:lnTo>
                    <a:pt x="28" y="56"/>
                  </a:lnTo>
                  <a:cubicBezTo>
                    <a:pt x="21" y="59"/>
                    <a:pt x="18" y="74"/>
                    <a:pt x="17" y="85"/>
                  </a:cubicBezTo>
                  <a:cubicBezTo>
                    <a:pt x="16" y="89"/>
                    <a:pt x="16" y="92"/>
                    <a:pt x="15" y="94"/>
                  </a:cubicBezTo>
                  <a:cubicBezTo>
                    <a:pt x="14" y="101"/>
                    <a:pt x="13" y="107"/>
                    <a:pt x="11" y="109"/>
                  </a:cubicBezTo>
                  <a:lnTo>
                    <a:pt x="11" y="109"/>
                  </a:lnTo>
                  <a:cubicBezTo>
                    <a:pt x="10" y="110"/>
                    <a:pt x="8" y="111"/>
                    <a:pt x="7" y="111"/>
                  </a:cubicBezTo>
                  <a:cubicBezTo>
                    <a:pt x="2" y="113"/>
                    <a:pt x="0" y="114"/>
                    <a:pt x="0" y="117"/>
                  </a:cubicBezTo>
                  <a:cubicBezTo>
                    <a:pt x="0" y="121"/>
                    <a:pt x="2" y="123"/>
                    <a:pt x="7" y="123"/>
                  </a:cubicBezTo>
                  <a:lnTo>
                    <a:pt x="8" y="123"/>
                  </a:lnTo>
                  <a:lnTo>
                    <a:pt x="8" y="124"/>
                  </a:lnTo>
                  <a:cubicBezTo>
                    <a:pt x="9" y="131"/>
                    <a:pt x="12" y="135"/>
                    <a:pt x="16" y="136"/>
                  </a:cubicBezTo>
                  <a:cubicBezTo>
                    <a:pt x="17" y="136"/>
                    <a:pt x="18" y="136"/>
                    <a:pt x="19" y="136"/>
                  </a:cubicBezTo>
                  <a:cubicBezTo>
                    <a:pt x="22" y="136"/>
                    <a:pt x="25" y="136"/>
                    <a:pt x="26" y="139"/>
                  </a:cubicBezTo>
                  <a:cubicBezTo>
                    <a:pt x="27" y="141"/>
                    <a:pt x="27" y="141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31" y="142"/>
                    <a:pt x="34" y="144"/>
                  </a:cubicBezTo>
                  <a:cubicBezTo>
                    <a:pt x="36" y="145"/>
                    <a:pt x="36" y="147"/>
                    <a:pt x="35" y="150"/>
                  </a:cubicBezTo>
                  <a:cubicBezTo>
                    <a:pt x="35" y="151"/>
                    <a:pt x="35" y="152"/>
                    <a:pt x="36" y="153"/>
                  </a:cubicBezTo>
                  <a:cubicBezTo>
                    <a:pt x="36" y="153"/>
                    <a:pt x="37" y="154"/>
                    <a:pt x="39" y="154"/>
                  </a:cubicBezTo>
                  <a:cubicBezTo>
                    <a:pt x="40" y="154"/>
                    <a:pt x="41" y="154"/>
                    <a:pt x="42" y="154"/>
                  </a:cubicBezTo>
                  <a:cubicBezTo>
                    <a:pt x="42" y="155"/>
                    <a:pt x="43" y="155"/>
                    <a:pt x="43" y="155"/>
                  </a:cubicBezTo>
                  <a:cubicBezTo>
                    <a:pt x="43" y="155"/>
                    <a:pt x="43" y="155"/>
                    <a:pt x="44" y="154"/>
                  </a:cubicBezTo>
                  <a:cubicBezTo>
                    <a:pt x="44" y="148"/>
                    <a:pt x="50" y="137"/>
                    <a:pt x="56" y="136"/>
                  </a:cubicBezTo>
                  <a:cubicBezTo>
                    <a:pt x="57" y="135"/>
                    <a:pt x="58" y="135"/>
                    <a:pt x="60" y="136"/>
                  </a:cubicBezTo>
                  <a:cubicBezTo>
                    <a:pt x="61" y="136"/>
                    <a:pt x="63" y="136"/>
                    <a:pt x="64" y="135"/>
                  </a:cubicBezTo>
                  <a:cubicBezTo>
                    <a:pt x="64" y="134"/>
                    <a:pt x="65" y="133"/>
                    <a:pt x="66" y="131"/>
                  </a:cubicBezTo>
                  <a:cubicBezTo>
                    <a:pt x="68" y="127"/>
                    <a:pt x="71" y="122"/>
                    <a:pt x="76" y="122"/>
                  </a:cubicBezTo>
                  <a:cubicBezTo>
                    <a:pt x="78" y="122"/>
                    <a:pt x="80" y="123"/>
                    <a:pt x="81" y="123"/>
                  </a:cubicBezTo>
                  <a:cubicBezTo>
                    <a:pt x="82" y="123"/>
                    <a:pt x="83" y="124"/>
                    <a:pt x="83" y="124"/>
                  </a:cubicBezTo>
                  <a:cubicBezTo>
                    <a:pt x="86" y="124"/>
                    <a:pt x="86" y="122"/>
                    <a:pt x="86" y="119"/>
                  </a:cubicBezTo>
                  <a:cubicBezTo>
                    <a:pt x="87" y="116"/>
                    <a:pt x="88" y="111"/>
                    <a:pt x="94" y="111"/>
                  </a:cubicBezTo>
                  <a:cubicBezTo>
                    <a:pt x="99" y="111"/>
                    <a:pt x="107" y="108"/>
                    <a:pt x="107" y="101"/>
                  </a:cubicBezTo>
                  <a:cubicBezTo>
                    <a:pt x="107" y="100"/>
                    <a:pt x="107" y="99"/>
                    <a:pt x="106" y="98"/>
                  </a:cubicBezTo>
                  <a:cubicBezTo>
                    <a:pt x="105" y="97"/>
                    <a:pt x="104" y="96"/>
                    <a:pt x="104" y="94"/>
                  </a:cubicBezTo>
                  <a:cubicBezTo>
                    <a:pt x="104" y="92"/>
                    <a:pt x="106" y="90"/>
                    <a:pt x="107" y="89"/>
                  </a:cubicBezTo>
                  <a:cubicBezTo>
                    <a:pt x="108" y="87"/>
                    <a:pt x="109" y="86"/>
                    <a:pt x="109" y="85"/>
                  </a:cubicBezTo>
                  <a:cubicBezTo>
                    <a:pt x="109" y="83"/>
                    <a:pt x="108" y="81"/>
                    <a:pt x="107" y="80"/>
                  </a:cubicBezTo>
                  <a:cubicBezTo>
                    <a:pt x="106" y="78"/>
                    <a:pt x="104" y="75"/>
                    <a:pt x="104" y="71"/>
                  </a:cubicBezTo>
                  <a:cubicBezTo>
                    <a:pt x="104" y="64"/>
                    <a:pt x="110" y="63"/>
                    <a:pt x="115" y="61"/>
                  </a:cubicBezTo>
                  <a:cubicBezTo>
                    <a:pt x="118" y="61"/>
                    <a:pt x="120" y="60"/>
                    <a:pt x="121" y="59"/>
                  </a:cubicBezTo>
                  <a:cubicBezTo>
                    <a:pt x="126" y="56"/>
                    <a:pt x="129" y="51"/>
                    <a:pt x="132" y="44"/>
                  </a:cubicBezTo>
                  <a:cubicBezTo>
                    <a:pt x="132" y="43"/>
                    <a:pt x="133" y="42"/>
                    <a:pt x="134" y="41"/>
                  </a:cubicBezTo>
                  <a:cubicBezTo>
                    <a:pt x="139" y="32"/>
                    <a:pt x="144" y="22"/>
                    <a:pt x="148" y="12"/>
                  </a:cubicBezTo>
                  <a:cubicBezTo>
                    <a:pt x="146" y="13"/>
                    <a:pt x="144" y="13"/>
                    <a:pt x="1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9" name="Freeform 1223"/>
            <p:cNvSpPr>
              <a:spLocks/>
            </p:cNvSpPr>
            <p:nvPr/>
          </p:nvSpPr>
          <p:spPr bwMode="auto">
            <a:xfrm>
              <a:off x="7792906" y="4491534"/>
              <a:ext cx="30071" cy="48866"/>
            </a:xfrm>
            <a:custGeom>
              <a:avLst/>
              <a:gdLst>
                <a:gd name="T0" fmla="*/ 70 w 70"/>
                <a:gd name="T1" fmla="*/ 20 h 114"/>
                <a:gd name="T2" fmla="*/ 68 w 70"/>
                <a:gd name="T3" fmla="*/ 13 h 114"/>
                <a:gd name="T4" fmla="*/ 65 w 70"/>
                <a:gd name="T5" fmla="*/ 4 h 114"/>
                <a:gd name="T6" fmla="*/ 65 w 70"/>
                <a:gd name="T7" fmla="*/ 0 h 114"/>
                <a:gd name="T8" fmla="*/ 53 w 70"/>
                <a:gd name="T9" fmla="*/ 0 h 114"/>
                <a:gd name="T10" fmla="*/ 46 w 70"/>
                <a:gd name="T11" fmla="*/ 9 h 114"/>
                <a:gd name="T12" fmla="*/ 40 w 70"/>
                <a:gd name="T13" fmla="*/ 14 h 114"/>
                <a:gd name="T14" fmla="*/ 38 w 70"/>
                <a:gd name="T15" fmla="*/ 18 h 114"/>
                <a:gd name="T16" fmla="*/ 35 w 70"/>
                <a:gd name="T17" fmla="*/ 24 h 114"/>
                <a:gd name="T18" fmla="*/ 31 w 70"/>
                <a:gd name="T19" fmla="*/ 25 h 114"/>
                <a:gd name="T20" fmla="*/ 29 w 70"/>
                <a:gd name="T21" fmla="*/ 25 h 114"/>
                <a:gd name="T22" fmla="*/ 27 w 70"/>
                <a:gd name="T23" fmla="*/ 25 h 114"/>
                <a:gd name="T24" fmla="*/ 23 w 70"/>
                <a:gd name="T25" fmla="*/ 26 h 114"/>
                <a:gd name="T26" fmla="*/ 22 w 70"/>
                <a:gd name="T27" fmla="*/ 31 h 114"/>
                <a:gd name="T28" fmla="*/ 23 w 70"/>
                <a:gd name="T29" fmla="*/ 38 h 114"/>
                <a:gd name="T30" fmla="*/ 23 w 70"/>
                <a:gd name="T31" fmla="*/ 38 h 114"/>
                <a:gd name="T32" fmla="*/ 23 w 70"/>
                <a:gd name="T33" fmla="*/ 38 h 114"/>
                <a:gd name="T34" fmla="*/ 13 w 70"/>
                <a:gd name="T35" fmla="*/ 42 h 114"/>
                <a:gd name="T36" fmla="*/ 8 w 70"/>
                <a:gd name="T37" fmla="*/ 54 h 114"/>
                <a:gd name="T38" fmla="*/ 5 w 70"/>
                <a:gd name="T39" fmla="*/ 62 h 114"/>
                <a:gd name="T40" fmla="*/ 2 w 70"/>
                <a:gd name="T41" fmla="*/ 65 h 114"/>
                <a:gd name="T42" fmla="*/ 0 w 70"/>
                <a:gd name="T43" fmla="*/ 70 h 114"/>
                <a:gd name="T44" fmla="*/ 3 w 70"/>
                <a:gd name="T45" fmla="*/ 77 h 114"/>
                <a:gd name="T46" fmla="*/ 7 w 70"/>
                <a:gd name="T47" fmla="*/ 84 h 114"/>
                <a:gd name="T48" fmla="*/ 3 w 70"/>
                <a:gd name="T49" fmla="*/ 89 h 114"/>
                <a:gd name="T50" fmla="*/ 1 w 70"/>
                <a:gd name="T51" fmla="*/ 92 h 114"/>
                <a:gd name="T52" fmla="*/ 5 w 70"/>
                <a:gd name="T53" fmla="*/ 95 h 114"/>
                <a:gd name="T54" fmla="*/ 14 w 70"/>
                <a:gd name="T55" fmla="*/ 101 h 114"/>
                <a:gd name="T56" fmla="*/ 15 w 70"/>
                <a:gd name="T57" fmla="*/ 106 h 114"/>
                <a:gd name="T58" fmla="*/ 17 w 70"/>
                <a:gd name="T59" fmla="*/ 113 h 114"/>
                <a:gd name="T60" fmla="*/ 18 w 70"/>
                <a:gd name="T61" fmla="*/ 112 h 114"/>
                <a:gd name="T62" fmla="*/ 21 w 70"/>
                <a:gd name="T63" fmla="*/ 110 h 114"/>
                <a:gd name="T64" fmla="*/ 24 w 70"/>
                <a:gd name="T65" fmla="*/ 112 h 114"/>
                <a:gd name="T66" fmla="*/ 26 w 70"/>
                <a:gd name="T67" fmla="*/ 114 h 114"/>
                <a:gd name="T68" fmla="*/ 40 w 70"/>
                <a:gd name="T69" fmla="*/ 103 h 114"/>
                <a:gd name="T70" fmla="*/ 40 w 70"/>
                <a:gd name="T71" fmla="*/ 97 h 114"/>
                <a:gd name="T72" fmla="*/ 41 w 70"/>
                <a:gd name="T73" fmla="*/ 91 h 114"/>
                <a:gd name="T74" fmla="*/ 42 w 70"/>
                <a:gd name="T75" fmla="*/ 85 h 114"/>
                <a:gd name="T76" fmla="*/ 42 w 70"/>
                <a:gd name="T77" fmla="*/ 84 h 114"/>
                <a:gd name="T78" fmla="*/ 43 w 70"/>
                <a:gd name="T79" fmla="*/ 84 h 114"/>
                <a:gd name="T80" fmla="*/ 45 w 70"/>
                <a:gd name="T81" fmla="*/ 84 h 114"/>
                <a:gd name="T82" fmla="*/ 47 w 70"/>
                <a:gd name="T83" fmla="*/ 84 h 114"/>
                <a:gd name="T84" fmla="*/ 47 w 70"/>
                <a:gd name="T85" fmla="*/ 80 h 114"/>
                <a:gd name="T86" fmla="*/ 56 w 70"/>
                <a:gd name="T87" fmla="*/ 68 h 114"/>
                <a:gd name="T88" fmla="*/ 64 w 70"/>
                <a:gd name="T89" fmla="*/ 57 h 114"/>
                <a:gd name="T90" fmla="*/ 63 w 70"/>
                <a:gd name="T91" fmla="*/ 54 h 114"/>
                <a:gd name="T92" fmla="*/ 61 w 70"/>
                <a:gd name="T93" fmla="*/ 48 h 114"/>
                <a:gd name="T94" fmla="*/ 68 w 70"/>
                <a:gd name="T95" fmla="*/ 38 h 114"/>
                <a:gd name="T96" fmla="*/ 68 w 70"/>
                <a:gd name="T97" fmla="*/ 32 h 114"/>
                <a:gd name="T98" fmla="*/ 69 w 70"/>
                <a:gd name="T99" fmla="*/ 26 h 114"/>
                <a:gd name="T100" fmla="*/ 70 w 70"/>
                <a:gd name="T10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114">
                  <a:moveTo>
                    <a:pt x="70" y="20"/>
                  </a:moveTo>
                  <a:cubicBezTo>
                    <a:pt x="70" y="17"/>
                    <a:pt x="69" y="15"/>
                    <a:pt x="68" y="13"/>
                  </a:cubicBezTo>
                  <a:cubicBezTo>
                    <a:pt x="67" y="11"/>
                    <a:pt x="65" y="9"/>
                    <a:pt x="65" y="4"/>
                  </a:cubicBezTo>
                  <a:cubicBezTo>
                    <a:pt x="65" y="2"/>
                    <a:pt x="65" y="1"/>
                    <a:pt x="65" y="0"/>
                  </a:cubicBezTo>
                  <a:lnTo>
                    <a:pt x="53" y="0"/>
                  </a:lnTo>
                  <a:cubicBezTo>
                    <a:pt x="51" y="4"/>
                    <a:pt x="48" y="6"/>
                    <a:pt x="46" y="9"/>
                  </a:cubicBezTo>
                  <a:cubicBezTo>
                    <a:pt x="44" y="10"/>
                    <a:pt x="42" y="11"/>
                    <a:pt x="40" y="14"/>
                  </a:cubicBezTo>
                  <a:cubicBezTo>
                    <a:pt x="39" y="15"/>
                    <a:pt x="39" y="16"/>
                    <a:pt x="38" y="18"/>
                  </a:cubicBezTo>
                  <a:cubicBezTo>
                    <a:pt x="37" y="20"/>
                    <a:pt x="37" y="22"/>
                    <a:pt x="35" y="24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5"/>
                    <a:pt x="23" y="25"/>
                    <a:pt x="23" y="26"/>
                  </a:cubicBezTo>
                  <a:cubicBezTo>
                    <a:pt x="21" y="27"/>
                    <a:pt x="21" y="29"/>
                    <a:pt x="22" y="31"/>
                  </a:cubicBezTo>
                  <a:cubicBezTo>
                    <a:pt x="23" y="33"/>
                    <a:pt x="23" y="35"/>
                    <a:pt x="23" y="38"/>
                  </a:cubicBezTo>
                  <a:lnTo>
                    <a:pt x="23" y="38"/>
                  </a:lnTo>
                  <a:lnTo>
                    <a:pt x="23" y="38"/>
                  </a:lnTo>
                  <a:cubicBezTo>
                    <a:pt x="22" y="39"/>
                    <a:pt x="17" y="41"/>
                    <a:pt x="13" y="42"/>
                  </a:cubicBezTo>
                  <a:cubicBezTo>
                    <a:pt x="10" y="45"/>
                    <a:pt x="9" y="50"/>
                    <a:pt x="8" y="54"/>
                  </a:cubicBezTo>
                  <a:cubicBezTo>
                    <a:pt x="7" y="57"/>
                    <a:pt x="6" y="60"/>
                    <a:pt x="5" y="62"/>
                  </a:cubicBezTo>
                  <a:cubicBezTo>
                    <a:pt x="4" y="64"/>
                    <a:pt x="3" y="65"/>
                    <a:pt x="2" y="65"/>
                  </a:cubicBezTo>
                  <a:cubicBezTo>
                    <a:pt x="1" y="67"/>
                    <a:pt x="0" y="67"/>
                    <a:pt x="0" y="70"/>
                  </a:cubicBezTo>
                  <a:cubicBezTo>
                    <a:pt x="0" y="73"/>
                    <a:pt x="1" y="75"/>
                    <a:pt x="3" y="77"/>
                  </a:cubicBezTo>
                  <a:cubicBezTo>
                    <a:pt x="5" y="79"/>
                    <a:pt x="7" y="81"/>
                    <a:pt x="7" y="84"/>
                  </a:cubicBezTo>
                  <a:cubicBezTo>
                    <a:pt x="7" y="86"/>
                    <a:pt x="5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2" y="93"/>
                    <a:pt x="4" y="94"/>
                    <a:pt x="5" y="95"/>
                  </a:cubicBezTo>
                  <a:cubicBezTo>
                    <a:pt x="10" y="97"/>
                    <a:pt x="13" y="99"/>
                    <a:pt x="14" y="101"/>
                  </a:cubicBezTo>
                  <a:cubicBezTo>
                    <a:pt x="14" y="102"/>
                    <a:pt x="14" y="104"/>
                    <a:pt x="15" y="106"/>
                  </a:cubicBezTo>
                  <a:cubicBezTo>
                    <a:pt x="15" y="111"/>
                    <a:pt x="15" y="113"/>
                    <a:pt x="17" y="113"/>
                  </a:cubicBezTo>
                  <a:cubicBezTo>
                    <a:pt x="18" y="113"/>
                    <a:pt x="18" y="112"/>
                    <a:pt x="18" y="112"/>
                  </a:cubicBezTo>
                  <a:cubicBezTo>
                    <a:pt x="19" y="111"/>
                    <a:pt x="20" y="110"/>
                    <a:pt x="21" y="110"/>
                  </a:cubicBezTo>
                  <a:cubicBezTo>
                    <a:pt x="22" y="110"/>
                    <a:pt x="23" y="111"/>
                    <a:pt x="24" y="112"/>
                  </a:cubicBezTo>
                  <a:cubicBezTo>
                    <a:pt x="25" y="113"/>
                    <a:pt x="25" y="114"/>
                    <a:pt x="26" y="114"/>
                  </a:cubicBezTo>
                  <a:cubicBezTo>
                    <a:pt x="30" y="114"/>
                    <a:pt x="40" y="106"/>
                    <a:pt x="40" y="103"/>
                  </a:cubicBezTo>
                  <a:lnTo>
                    <a:pt x="40" y="97"/>
                  </a:lnTo>
                  <a:cubicBezTo>
                    <a:pt x="40" y="95"/>
                    <a:pt x="40" y="93"/>
                    <a:pt x="41" y="91"/>
                  </a:cubicBezTo>
                  <a:cubicBezTo>
                    <a:pt x="41" y="89"/>
                    <a:pt x="42" y="87"/>
                    <a:pt x="42" y="85"/>
                  </a:cubicBezTo>
                  <a:lnTo>
                    <a:pt x="42" y="84"/>
                  </a:lnTo>
                  <a:lnTo>
                    <a:pt x="43" y="84"/>
                  </a:lnTo>
                  <a:cubicBezTo>
                    <a:pt x="44" y="84"/>
                    <a:pt x="44" y="84"/>
                    <a:pt x="45" y="84"/>
                  </a:cubicBezTo>
                  <a:cubicBezTo>
                    <a:pt x="45" y="84"/>
                    <a:pt x="46" y="84"/>
                    <a:pt x="47" y="84"/>
                  </a:cubicBezTo>
                  <a:lnTo>
                    <a:pt x="47" y="80"/>
                  </a:lnTo>
                  <a:cubicBezTo>
                    <a:pt x="47" y="76"/>
                    <a:pt x="51" y="72"/>
                    <a:pt x="56" y="68"/>
                  </a:cubicBezTo>
                  <a:cubicBezTo>
                    <a:pt x="60" y="64"/>
                    <a:pt x="64" y="61"/>
                    <a:pt x="64" y="57"/>
                  </a:cubicBezTo>
                  <a:cubicBezTo>
                    <a:pt x="64" y="56"/>
                    <a:pt x="64" y="55"/>
                    <a:pt x="63" y="54"/>
                  </a:cubicBezTo>
                  <a:cubicBezTo>
                    <a:pt x="62" y="52"/>
                    <a:pt x="61" y="51"/>
                    <a:pt x="61" y="48"/>
                  </a:cubicBezTo>
                  <a:cubicBezTo>
                    <a:pt x="61" y="42"/>
                    <a:pt x="63" y="38"/>
                    <a:pt x="68" y="38"/>
                  </a:cubicBezTo>
                  <a:cubicBezTo>
                    <a:pt x="68" y="36"/>
                    <a:pt x="68" y="34"/>
                    <a:pt x="68" y="32"/>
                  </a:cubicBezTo>
                  <a:cubicBezTo>
                    <a:pt x="68" y="29"/>
                    <a:pt x="69" y="27"/>
                    <a:pt x="69" y="26"/>
                  </a:cubicBezTo>
                  <a:cubicBezTo>
                    <a:pt x="70" y="24"/>
                    <a:pt x="70" y="22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0" name="Freeform 1224"/>
            <p:cNvSpPr>
              <a:spLocks/>
            </p:cNvSpPr>
            <p:nvPr/>
          </p:nvSpPr>
          <p:spPr bwMode="auto">
            <a:xfrm>
              <a:off x="7813581" y="4506570"/>
              <a:ext cx="43228" cy="33830"/>
            </a:xfrm>
            <a:custGeom>
              <a:avLst/>
              <a:gdLst>
                <a:gd name="T0" fmla="*/ 0 w 100"/>
                <a:gd name="T1" fmla="*/ 43 h 76"/>
                <a:gd name="T2" fmla="*/ 0 w 100"/>
                <a:gd name="T3" fmla="*/ 47 h 76"/>
                <a:gd name="T4" fmla="*/ 4 w 100"/>
                <a:gd name="T5" fmla="*/ 52 h 76"/>
                <a:gd name="T6" fmla="*/ 6 w 100"/>
                <a:gd name="T7" fmla="*/ 54 h 76"/>
                <a:gd name="T8" fmla="*/ 20 w 100"/>
                <a:gd name="T9" fmla="*/ 57 h 76"/>
                <a:gd name="T10" fmla="*/ 32 w 100"/>
                <a:gd name="T11" fmla="*/ 59 h 76"/>
                <a:gd name="T12" fmla="*/ 36 w 100"/>
                <a:gd name="T13" fmla="*/ 62 h 76"/>
                <a:gd name="T14" fmla="*/ 39 w 100"/>
                <a:gd name="T15" fmla="*/ 65 h 76"/>
                <a:gd name="T16" fmla="*/ 51 w 100"/>
                <a:gd name="T17" fmla="*/ 60 h 76"/>
                <a:gd name="T18" fmla="*/ 60 w 100"/>
                <a:gd name="T19" fmla="*/ 57 h 76"/>
                <a:gd name="T20" fmla="*/ 68 w 100"/>
                <a:gd name="T21" fmla="*/ 65 h 76"/>
                <a:gd name="T22" fmla="*/ 71 w 100"/>
                <a:gd name="T23" fmla="*/ 68 h 76"/>
                <a:gd name="T24" fmla="*/ 73 w 100"/>
                <a:gd name="T25" fmla="*/ 67 h 76"/>
                <a:gd name="T26" fmla="*/ 76 w 100"/>
                <a:gd name="T27" fmla="*/ 66 h 76"/>
                <a:gd name="T28" fmla="*/ 77 w 100"/>
                <a:gd name="T29" fmla="*/ 66 h 76"/>
                <a:gd name="T30" fmla="*/ 77 w 100"/>
                <a:gd name="T31" fmla="*/ 67 h 76"/>
                <a:gd name="T32" fmla="*/ 81 w 100"/>
                <a:gd name="T33" fmla="*/ 72 h 76"/>
                <a:gd name="T34" fmla="*/ 82 w 100"/>
                <a:gd name="T35" fmla="*/ 71 h 76"/>
                <a:gd name="T36" fmla="*/ 85 w 100"/>
                <a:gd name="T37" fmla="*/ 69 h 76"/>
                <a:gd name="T38" fmla="*/ 91 w 100"/>
                <a:gd name="T39" fmla="*/ 72 h 76"/>
                <a:gd name="T40" fmla="*/ 98 w 100"/>
                <a:gd name="T41" fmla="*/ 76 h 76"/>
                <a:gd name="T42" fmla="*/ 98 w 100"/>
                <a:gd name="T43" fmla="*/ 74 h 76"/>
                <a:gd name="T44" fmla="*/ 98 w 100"/>
                <a:gd name="T45" fmla="*/ 63 h 76"/>
                <a:gd name="T46" fmla="*/ 96 w 100"/>
                <a:gd name="T47" fmla="*/ 63 h 76"/>
                <a:gd name="T48" fmla="*/ 90 w 100"/>
                <a:gd name="T49" fmla="*/ 59 h 76"/>
                <a:gd name="T50" fmla="*/ 91 w 100"/>
                <a:gd name="T51" fmla="*/ 53 h 76"/>
                <a:gd name="T52" fmla="*/ 93 w 100"/>
                <a:gd name="T53" fmla="*/ 47 h 76"/>
                <a:gd name="T54" fmla="*/ 84 w 100"/>
                <a:gd name="T55" fmla="*/ 35 h 76"/>
                <a:gd name="T56" fmla="*/ 83 w 100"/>
                <a:gd name="T57" fmla="*/ 29 h 76"/>
                <a:gd name="T58" fmla="*/ 79 w 100"/>
                <a:gd name="T59" fmla="*/ 21 h 76"/>
                <a:gd name="T60" fmla="*/ 79 w 100"/>
                <a:gd name="T61" fmla="*/ 21 h 76"/>
                <a:gd name="T62" fmla="*/ 79 w 100"/>
                <a:gd name="T63" fmla="*/ 21 h 76"/>
                <a:gd name="T64" fmla="*/ 78 w 100"/>
                <a:gd name="T65" fmla="*/ 21 h 76"/>
                <a:gd name="T66" fmla="*/ 75 w 100"/>
                <a:gd name="T67" fmla="*/ 21 h 76"/>
                <a:gd name="T68" fmla="*/ 69 w 100"/>
                <a:gd name="T69" fmla="*/ 13 h 76"/>
                <a:gd name="T70" fmla="*/ 63 w 100"/>
                <a:gd name="T71" fmla="*/ 6 h 76"/>
                <a:gd name="T72" fmla="*/ 61 w 100"/>
                <a:gd name="T73" fmla="*/ 7 h 76"/>
                <a:gd name="T74" fmla="*/ 57 w 100"/>
                <a:gd name="T75" fmla="*/ 9 h 76"/>
                <a:gd name="T76" fmla="*/ 51 w 100"/>
                <a:gd name="T77" fmla="*/ 6 h 76"/>
                <a:gd name="T78" fmla="*/ 49 w 100"/>
                <a:gd name="T79" fmla="*/ 5 h 76"/>
                <a:gd name="T80" fmla="*/ 42 w 100"/>
                <a:gd name="T81" fmla="*/ 4 h 76"/>
                <a:gd name="T82" fmla="*/ 35 w 100"/>
                <a:gd name="T83" fmla="*/ 4 h 76"/>
                <a:gd name="T84" fmla="*/ 33 w 100"/>
                <a:gd name="T85" fmla="*/ 2 h 76"/>
                <a:gd name="T86" fmla="*/ 30 w 100"/>
                <a:gd name="T87" fmla="*/ 0 h 76"/>
                <a:gd name="T88" fmla="*/ 29 w 100"/>
                <a:gd name="T89" fmla="*/ 2 h 76"/>
                <a:gd name="T90" fmla="*/ 24 w 100"/>
                <a:gd name="T91" fmla="*/ 5 h 76"/>
                <a:gd name="T92" fmla="*/ 21 w 100"/>
                <a:gd name="T93" fmla="*/ 3 h 76"/>
                <a:gd name="T94" fmla="*/ 14 w 100"/>
                <a:gd name="T95" fmla="*/ 11 h 76"/>
                <a:gd name="T96" fmla="*/ 16 w 100"/>
                <a:gd name="T97" fmla="*/ 16 h 76"/>
                <a:gd name="T98" fmla="*/ 17 w 100"/>
                <a:gd name="T99" fmla="*/ 20 h 76"/>
                <a:gd name="T100" fmla="*/ 8 w 100"/>
                <a:gd name="T101" fmla="*/ 33 h 76"/>
                <a:gd name="T102" fmla="*/ 0 w 100"/>
                <a:gd name="T103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6">
                  <a:moveTo>
                    <a:pt x="0" y="43"/>
                  </a:moveTo>
                  <a:lnTo>
                    <a:pt x="0" y="47"/>
                  </a:lnTo>
                  <a:cubicBezTo>
                    <a:pt x="3" y="48"/>
                    <a:pt x="4" y="50"/>
                    <a:pt x="4" y="52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12" y="56"/>
                    <a:pt x="16" y="56"/>
                    <a:pt x="20" y="57"/>
                  </a:cubicBezTo>
                  <a:cubicBezTo>
                    <a:pt x="24" y="57"/>
                    <a:pt x="27" y="57"/>
                    <a:pt x="32" y="59"/>
                  </a:cubicBezTo>
                  <a:cubicBezTo>
                    <a:pt x="34" y="60"/>
                    <a:pt x="35" y="61"/>
                    <a:pt x="36" y="62"/>
                  </a:cubicBezTo>
                  <a:cubicBezTo>
                    <a:pt x="37" y="64"/>
                    <a:pt x="38" y="65"/>
                    <a:pt x="39" y="65"/>
                  </a:cubicBezTo>
                  <a:cubicBezTo>
                    <a:pt x="44" y="65"/>
                    <a:pt x="48" y="62"/>
                    <a:pt x="51" y="60"/>
                  </a:cubicBezTo>
                  <a:cubicBezTo>
                    <a:pt x="54" y="58"/>
                    <a:pt x="57" y="57"/>
                    <a:pt x="60" y="57"/>
                  </a:cubicBezTo>
                  <a:cubicBezTo>
                    <a:pt x="66" y="57"/>
                    <a:pt x="68" y="62"/>
                    <a:pt x="68" y="65"/>
                  </a:cubicBezTo>
                  <a:cubicBezTo>
                    <a:pt x="69" y="67"/>
                    <a:pt x="70" y="68"/>
                    <a:pt x="71" y="68"/>
                  </a:cubicBezTo>
                  <a:cubicBezTo>
                    <a:pt x="71" y="68"/>
                    <a:pt x="72" y="68"/>
                    <a:pt x="73" y="67"/>
                  </a:cubicBezTo>
                  <a:cubicBezTo>
                    <a:pt x="74" y="67"/>
                    <a:pt x="75" y="66"/>
                    <a:pt x="76" y="66"/>
                  </a:cubicBezTo>
                  <a:lnTo>
                    <a:pt x="77" y="66"/>
                  </a:lnTo>
                  <a:lnTo>
                    <a:pt x="77" y="67"/>
                  </a:lnTo>
                  <a:cubicBezTo>
                    <a:pt x="78" y="68"/>
                    <a:pt x="79" y="72"/>
                    <a:pt x="81" y="72"/>
                  </a:cubicBezTo>
                  <a:cubicBezTo>
                    <a:pt x="81" y="72"/>
                    <a:pt x="82" y="71"/>
                    <a:pt x="82" y="71"/>
                  </a:cubicBezTo>
                  <a:cubicBezTo>
                    <a:pt x="83" y="70"/>
                    <a:pt x="84" y="69"/>
                    <a:pt x="85" y="69"/>
                  </a:cubicBezTo>
                  <a:cubicBezTo>
                    <a:pt x="87" y="69"/>
                    <a:pt x="89" y="71"/>
                    <a:pt x="91" y="72"/>
                  </a:cubicBezTo>
                  <a:cubicBezTo>
                    <a:pt x="93" y="74"/>
                    <a:pt x="95" y="75"/>
                    <a:pt x="98" y="76"/>
                  </a:cubicBezTo>
                  <a:cubicBezTo>
                    <a:pt x="98" y="75"/>
                    <a:pt x="98" y="74"/>
                    <a:pt x="98" y="74"/>
                  </a:cubicBezTo>
                  <a:cubicBezTo>
                    <a:pt x="99" y="70"/>
                    <a:pt x="100" y="66"/>
                    <a:pt x="98" y="63"/>
                  </a:cubicBezTo>
                  <a:cubicBezTo>
                    <a:pt x="98" y="63"/>
                    <a:pt x="97" y="63"/>
                    <a:pt x="96" y="63"/>
                  </a:cubicBezTo>
                  <a:cubicBezTo>
                    <a:pt x="93" y="62"/>
                    <a:pt x="90" y="61"/>
                    <a:pt x="90" y="59"/>
                  </a:cubicBezTo>
                  <a:cubicBezTo>
                    <a:pt x="90" y="57"/>
                    <a:pt x="91" y="55"/>
                    <a:pt x="91" y="53"/>
                  </a:cubicBezTo>
                  <a:cubicBezTo>
                    <a:pt x="92" y="52"/>
                    <a:pt x="93" y="50"/>
                    <a:pt x="93" y="47"/>
                  </a:cubicBezTo>
                  <a:cubicBezTo>
                    <a:pt x="89" y="44"/>
                    <a:pt x="86" y="41"/>
                    <a:pt x="84" y="35"/>
                  </a:cubicBezTo>
                  <a:cubicBezTo>
                    <a:pt x="84" y="33"/>
                    <a:pt x="83" y="31"/>
                    <a:pt x="83" y="29"/>
                  </a:cubicBezTo>
                  <a:cubicBezTo>
                    <a:pt x="82" y="24"/>
                    <a:pt x="81" y="21"/>
                    <a:pt x="79" y="21"/>
                  </a:cubicBezTo>
                  <a:lnTo>
                    <a:pt x="79" y="21"/>
                  </a:lnTo>
                  <a:lnTo>
                    <a:pt x="79" y="21"/>
                  </a:ln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5" y="21"/>
                  </a:cubicBezTo>
                  <a:cubicBezTo>
                    <a:pt x="70" y="21"/>
                    <a:pt x="70" y="17"/>
                    <a:pt x="69" y="13"/>
                  </a:cubicBezTo>
                  <a:cubicBezTo>
                    <a:pt x="68" y="9"/>
                    <a:pt x="67" y="6"/>
                    <a:pt x="63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60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7" y="4"/>
                    <a:pt x="45" y="4"/>
                    <a:pt x="42" y="4"/>
                  </a:cubicBezTo>
                  <a:cubicBezTo>
                    <a:pt x="40" y="4"/>
                    <a:pt x="37" y="5"/>
                    <a:pt x="35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30" y="0"/>
                    <a:pt x="29" y="1"/>
                    <a:pt x="29" y="2"/>
                  </a:cubicBezTo>
                  <a:cubicBezTo>
                    <a:pt x="28" y="3"/>
                    <a:pt x="26" y="5"/>
                    <a:pt x="24" y="5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7" y="3"/>
                    <a:pt x="14" y="5"/>
                    <a:pt x="14" y="11"/>
                  </a:cubicBezTo>
                  <a:cubicBezTo>
                    <a:pt x="14" y="13"/>
                    <a:pt x="15" y="14"/>
                    <a:pt x="16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7" y="25"/>
                    <a:pt x="13" y="29"/>
                    <a:pt x="8" y="33"/>
                  </a:cubicBezTo>
                  <a:cubicBezTo>
                    <a:pt x="4" y="36"/>
                    <a:pt x="0" y="4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1" name="Freeform 1225"/>
            <p:cNvSpPr>
              <a:spLocks/>
            </p:cNvSpPr>
            <p:nvPr/>
          </p:nvSpPr>
          <p:spPr bwMode="auto">
            <a:xfrm>
              <a:off x="7853049" y="4512209"/>
              <a:ext cx="78937" cy="65782"/>
            </a:xfrm>
            <a:custGeom>
              <a:avLst/>
              <a:gdLst>
                <a:gd name="T0" fmla="*/ 24 w 185"/>
                <a:gd name="T1" fmla="*/ 80 h 151"/>
                <a:gd name="T2" fmla="*/ 27 w 185"/>
                <a:gd name="T3" fmla="*/ 80 h 151"/>
                <a:gd name="T4" fmla="*/ 37 w 185"/>
                <a:gd name="T5" fmla="*/ 85 h 151"/>
                <a:gd name="T6" fmla="*/ 42 w 185"/>
                <a:gd name="T7" fmla="*/ 88 h 151"/>
                <a:gd name="T8" fmla="*/ 57 w 185"/>
                <a:gd name="T9" fmla="*/ 101 h 151"/>
                <a:gd name="T10" fmla="*/ 72 w 185"/>
                <a:gd name="T11" fmla="*/ 113 h 151"/>
                <a:gd name="T12" fmla="*/ 85 w 185"/>
                <a:gd name="T13" fmla="*/ 113 h 151"/>
                <a:gd name="T14" fmla="*/ 92 w 185"/>
                <a:gd name="T15" fmla="*/ 112 h 151"/>
                <a:gd name="T16" fmla="*/ 95 w 185"/>
                <a:gd name="T17" fmla="*/ 108 h 151"/>
                <a:gd name="T18" fmla="*/ 99 w 185"/>
                <a:gd name="T19" fmla="*/ 114 h 151"/>
                <a:gd name="T20" fmla="*/ 114 w 185"/>
                <a:gd name="T21" fmla="*/ 130 h 151"/>
                <a:gd name="T22" fmla="*/ 125 w 185"/>
                <a:gd name="T23" fmla="*/ 140 h 151"/>
                <a:gd name="T24" fmla="*/ 149 w 185"/>
                <a:gd name="T25" fmla="*/ 151 h 151"/>
                <a:gd name="T26" fmla="*/ 185 w 185"/>
                <a:gd name="T27" fmla="*/ 116 h 151"/>
                <a:gd name="T28" fmla="*/ 174 w 185"/>
                <a:gd name="T29" fmla="*/ 106 h 151"/>
                <a:gd name="T30" fmla="*/ 175 w 185"/>
                <a:gd name="T31" fmla="*/ 99 h 151"/>
                <a:gd name="T32" fmla="*/ 172 w 185"/>
                <a:gd name="T33" fmla="*/ 97 h 151"/>
                <a:gd name="T34" fmla="*/ 163 w 185"/>
                <a:gd name="T35" fmla="*/ 102 h 151"/>
                <a:gd name="T36" fmla="*/ 158 w 185"/>
                <a:gd name="T37" fmla="*/ 96 h 151"/>
                <a:gd name="T38" fmla="*/ 149 w 185"/>
                <a:gd name="T39" fmla="*/ 88 h 151"/>
                <a:gd name="T40" fmla="*/ 135 w 185"/>
                <a:gd name="T41" fmla="*/ 87 h 151"/>
                <a:gd name="T42" fmla="*/ 123 w 185"/>
                <a:gd name="T43" fmla="*/ 73 h 151"/>
                <a:gd name="T44" fmla="*/ 111 w 185"/>
                <a:gd name="T45" fmla="*/ 70 h 151"/>
                <a:gd name="T46" fmla="*/ 104 w 185"/>
                <a:gd name="T47" fmla="*/ 59 h 151"/>
                <a:gd name="T48" fmla="*/ 100 w 185"/>
                <a:gd name="T49" fmla="*/ 59 h 151"/>
                <a:gd name="T50" fmla="*/ 88 w 185"/>
                <a:gd name="T51" fmla="*/ 47 h 151"/>
                <a:gd name="T52" fmla="*/ 88 w 185"/>
                <a:gd name="T53" fmla="*/ 12 h 151"/>
                <a:gd name="T54" fmla="*/ 80 w 185"/>
                <a:gd name="T55" fmla="*/ 1 h 151"/>
                <a:gd name="T56" fmla="*/ 70 w 185"/>
                <a:gd name="T57" fmla="*/ 0 h 151"/>
                <a:gd name="T58" fmla="*/ 61 w 185"/>
                <a:gd name="T59" fmla="*/ 7 h 151"/>
                <a:gd name="T60" fmla="*/ 27 w 185"/>
                <a:gd name="T61" fmla="*/ 17 h 151"/>
                <a:gd name="T62" fmla="*/ 27 w 185"/>
                <a:gd name="T63" fmla="*/ 29 h 151"/>
                <a:gd name="T64" fmla="*/ 3 w 185"/>
                <a:gd name="T65" fmla="*/ 35 h 151"/>
                <a:gd name="T66" fmla="*/ 0 w 185"/>
                <a:gd name="T67" fmla="*/ 46 h 151"/>
                <a:gd name="T68" fmla="*/ 8 w 185"/>
                <a:gd name="T69" fmla="*/ 49 h 151"/>
                <a:gd name="T70" fmla="*/ 8 w 185"/>
                <a:gd name="T71" fmla="*/ 65 h 151"/>
                <a:gd name="T72" fmla="*/ 13 w 185"/>
                <a:gd name="T73" fmla="*/ 66 h 151"/>
                <a:gd name="T74" fmla="*/ 21 w 185"/>
                <a:gd name="T75" fmla="*/ 65 h 151"/>
                <a:gd name="T76" fmla="*/ 23 w 185"/>
                <a:gd name="T77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51">
                  <a:moveTo>
                    <a:pt x="23" y="78"/>
                  </a:moveTo>
                  <a:cubicBezTo>
                    <a:pt x="23" y="79"/>
                    <a:pt x="23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3" y="80"/>
                    <a:pt x="35" y="82"/>
                    <a:pt x="37" y="85"/>
                  </a:cubicBezTo>
                  <a:cubicBezTo>
                    <a:pt x="38" y="87"/>
                    <a:pt x="40" y="88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3" y="87"/>
                    <a:pt x="44" y="85"/>
                    <a:pt x="46" y="85"/>
                  </a:cubicBezTo>
                  <a:cubicBezTo>
                    <a:pt x="53" y="85"/>
                    <a:pt x="55" y="93"/>
                    <a:pt x="57" y="101"/>
                  </a:cubicBezTo>
                  <a:cubicBezTo>
                    <a:pt x="58" y="108"/>
                    <a:pt x="60" y="115"/>
                    <a:pt x="66" y="115"/>
                  </a:cubicBezTo>
                  <a:cubicBezTo>
                    <a:pt x="69" y="115"/>
                    <a:pt x="70" y="114"/>
                    <a:pt x="72" y="113"/>
                  </a:cubicBezTo>
                  <a:cubicBezTo>
                    <a:pt x="74" y="112"/>
                    <a:pt x="76" y="111"/>
                    <a:pt x="79" y="111"/>
                  </a:cubicBezTo>
                  <a:cubicBezTo>
                    <a:pt x="81" y="111"/>
                    <a:pt x="83" y="112"/>
                    <a:pt x="85" y="113"/>
                  </a:cubicBezTo>
                  <a:cubicBezTo>
                    <a:pt x="86" y="114"/>
                    <a:pt x="88" y="115"/>
                    <a:pt x="90" y="115"/>
                  </a:cubicBezTo>
                  <a:cubicBezTo>
                    <a:pt x="91" y="115"/>
                    <a:pt x="91" y="114"/>
                    <a:pt x="92" y="112"/>
                  </a:cubicBezTo>
                  <a:cubicBezTo>
                    <a:pt x="93" y="111"/>
                    <a:pt x="93" y="109"/>
                    <a:pt x="95" y="108"/>
                  </a:cubicBezTo>
                  <a:lnTo>
                    <a:pt x="95" y="108"/>
                  </a:lnTo>
                  <a:lnTo>
                    <a:pt x="96" y="109"/>
                  </a:lnTo>
                  <a:cubicBezTo>
                    <a:pt x="98" y="111"/>
                    <a:pt x="98" y="113"/>
                    <a:pt x="99" y="114"/>
                  </a:cubicBezTo>
                  <a:cubicBezTo>
                    <a:pt x="99" y="116"/>
                    <a:pt x="99" y="117"/>
                    <a:pt x="100" y="118"/>
                  </a:cubicBezTo>
                  <a:cubicBezTo>
                    <a:pt x="104" y="124"/>
                    <a:pt x="109" y="127"/>
                    <a:pt x="114" y="130"/>
                  </a:cubicBezTo>
                  <a:cubicBezTo>
                    <a:pt x="118" y="133"/>
                    <a:pt x="121" y="136"/>
                    <a:pt x="125" y="139"/>
                  </a:cubicBezTo>
                  <a:lnTo>
                    <a:pt x="125" y="140"/>
                  </a:lnTo>
                  <a:cubicBezTo>
                    <a:pt x="128" y="145"/>
                    <a:pt x="137" y="151"/>
                    <a:pt x="146" y="151"/>
                  </a:cubicBezTo>
                  <a:cubicBezTo>
                    <a:pt x="147" y="151"/>
                    <a:pt x="148" y="151"/>
                    <a:pt x="149" y="151"/>
                  </a:cubicBezTo>
                  <a:cubicBezTo>
                    <a:pt x="159" y="148"/>
                    <a:pt x="166" y="139"/>
                    <a:pt x="173" y="130"/>
                  </a:cubicBezTo>
                  <a:cubicBezTo>
                    <a:pt x="177" y="125"/>
                    <a:pt x="181" y="120"/>
                    <a:pt x="185" y="116"/>
                  </a:cubicBezTo>
                  <a:cubicBezTo>
                    <a:pt x="184" y="115"/>
                    <a:pt x="182" y="114"/>
                    <a:pt x="181" y="113"/>
                  </a:cubicBezTo>
                  <a:cubicBezTo>
                    <a:pt x="178" y="112"/>
                    <a:pt x="175" y="110"/>
                    <a:pt x="174" y="106"/>
                  </a:cubicBezTo>
                  <a:cubicBezTo>
                    <a:pt x="174" y="105"/>
                    <a:pt x="175" y="104"/>
                    <a:pt x="175" y="103"/>
                  </a:cubicBezTo>
                  <a:cubicBezTo>
                    <a:pt x="176" y="101"/>
                    <a:pt x="176" y="100"/>
                    <a:pt x="175" y="99"/>
                  </a:cubicBezTo>
                  <a:lnTo>
                    <a:pt x="175" y="99"/>
                  </a:lnTo>
                  <a:cubicBezTo>
                    <a:pt x="175" y="98"/>
                    <a:pt x="173" y="97"/>
                    <a:pt x="172" y="97"/>
                  </a:cubicBezTo>
                  <a:cubicBezTo>
                    <a:pt x="170" y="97"/>
                    <a:pt x="170" y="98"/>
                    <a:pt x="169" y="99"/>
                  </a:cubicBezTo>
                  <a:cubicBezTo>
                    <a:pt x="168" y="100"/>
                    <a:pt x="167" y="102"/>
                    <a:pt x="163" y="102"/>
                  </a:cubicBezTo>
                  <a:cubicBezTo>
                    <a:pt x="159" y="102"/>
                    <a:pt x="159" y="99"/>
                    <a:pt x="158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7" y="95"/>
                    <a:pt x="157" y="94"/>
                    <a:pt x="156" y="94"/>
                  </a:cubicBezTo>
                  <a:cubicBezTo>
                    <a:pt x="154" y="92"/>
                    <a:pt x="152" y="90"/>
                    <a:pt x="149" y="88"/>
                  </a:cubicBezTo>
                  <a:lnTo>
                    <a:pt x="136" y="88"/>
                  </a:lnTo>
                  <a:lnTo>
                    <a:pt x="135" y="87"/>
                  </a:lnTo>
                  <a:cubicBezTo>
                    <a:pt x="134" y="85"/>
                    <a:pt x="133" y="83"/>
                    <a:pt x="133" y="79"/>
                  </a:cubicBezTo>
                  <a:cubicBezTo>
                    <a:pt x="129" y="78"/>
                    <a:pt x="126" y="76"/>
                    <a:pt x="123" y="73"/>
                  </a:cubicBezTo>
                  <a:cubicBezTo>
                    <a:pt x="121" y="71"/>
                    <a:pt x="119" y="70"/>
                    <a:pt x="117" y="70"/>
                  </a:cubicBezTo>
                  <a:lnTo>
                    <a:pt x="111" y="70"/>
                  </a:lnTo>
                  <a:cubicBezTo>
                    <a:pt x="107" y="70"/>
                    <a:pt x="107" y="66"/>
                    <a:pt x="106" y="64"/>
                  </a:cubicBezTo>
                  <a:cubicBezTo>
                    <a:pt x="106" y="62"/>
                    <a:pt x="105" y="60"/>
                    <a:pt x="104" y="59"/>
                  </a:cubicBezTo>
                  <a:cubicBezTo>
                    <a:pt x="103" y="59"/>
                    <a:pt x="102" y="59"/>
                    <a:pt x="102" y="59"/>
                  </a:cubicBezTo>
                  <a:lnTo>
                    <a:pt x="100" y="59"/>
                  </a:lnTo>
                  <a:cubicBezTo>
                    <a:pt x="98" y="59"/>
                    <a:pt x="94" y="59"/>
                    <a:pt x="94" y="54"/>
                  </a:cubicBezTo>
                  <a:cubicBezTo>
                    <a:pt x="94" y="50"/>
                    <a:pt x="92" y="48"/>
                    <a:pt x="88" y="47"/>
                  </a:cubicBezTo>
                  <a:cubicBezTo>
                    <a:pt x="85" y="45"/>
                    <a:pt x="81" y="42"/>
                    <a:pt x="81" y="35"/>
                  </a:cubicBezTo>
                  <a:cubicBezTo>
                    <a:pt x="81" y="24"/>
                    <a:pt x="84" y="18"/>
                    <a:pt x="88" y="12"/>
                  </a:cubicBezTo>
                  <a:cubicBezTo>
                    <a:pt x="86" y="11"/>
                    <a:pt x="85" y="8"/>
                    <a:pt x="83" y="5"/>
                  </a:cubicBezTo>
                  <a:cubicBezTo>
                    <a:pt x="82" y="3"/>
                    <a:pt x="81" y="1"/>
                    <a:pt x="80" y="1"/>
                  </a:cubicBezTo>
                  <a:cubicBezTo>
                    <a:pt x="78" y="0"/>
                    <a:pt x="75" y="0"/>
                    <a:pt x="72" y="0"/>
                  </a:cubicBezTo>
                  <a:lnTo>
                    <a:pt x="70" y="0"/>
                  </a:lnTo>
                  <a:cubicBezTo>
                    <a:pt x="69" y="0"/>
                    <a:pt x="69" y="0"/>
                    <a:pt x="69" y="0"/>
                  </a:cubicBezTo>
                  <a:cubicBezTo>
                    <a:pt x="68" y="2"/>
                    <a:pt x="66" y="7"/>
                    <a:pt x="61" y="7"/>
                  </a:cubicBezTo>
                  <a:cubicBezTo>
                    <a:pt x="60" y="7"/>
                    <a:pt x="50" y="6"/>
                    <a:pt x="48" y="3"/>
                  </a:cubicBezTo>
                  <a:cubicBezTo>
                    <a:pt x="39" y="7"/>
                    <a:pt x="31" y="13"/>
                    <a:pt x="27" y="17"/>
                  </a:cubicBezTo>
                  <a:cubicBezTo>
                    <a:pt x="26" y="18"/>
                    <a:pt x="26" y="20"/>
                    <a:pt x="27" y="22"/>
                  </a:cubicBezTo>
                  <a:cubicBezTo>
                    <a:pt x="27" y="24"/>
                    <a:pt x="28" y="26"/>
                    <a:pt x="27" y="29"/>
                  </a:cubicBezTo>
                  <a:cubicBezTo>
                    <a:pt x="26" y="31"/>
                    <a:pt x="15" y="37"/>
                    <a:pt x="13" y="37"/>
                  </a:cubicBezTo>
                  <a:cubicBezTo>
                    <a:pt x="10" y="37"/>
                    <a:pt x="6" y="37"/>
                    <a:pt x="3" y="35"/>
                  </a:cubicBezTo>
                  <a:cubicBezTo>
                    <a:pt x="3" y="38"/>
                    <a:pt x="2" y="40"/>
                    <a:pt x="1" y="41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1" y="46"/>
                    <a:pt x="4" y="47"/>
                    <a:pt x="5" y="47"/>
                  </a:cubicBezTo>
                  <a:cubicBezTo>
                    <a:pt x="7" y="48"/>
                    <a:pt x="8" y="48"/>
                    <a:pt x="8" y="49"/>
                  </a:cubicBezTo>
                  <a:cubicBezTo>
                    <a:pt x="10" y="53"/>
                    <a:pt x="9" y="57"/>
                    <a:pt x="9" y="61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8" y="68"/>
                    <a:pt x="9" y="68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3" y="67"/>
                    <a:pt x="23" y="71"/>
                    <a:pt x="23" y="74"/>
                  </a:cubicBezTo>
                  <a:cubicBezTo>
                    <a:pt x="23" y="75"/>
                    <a:pt x="23" y="77"/>
                    <a:pt x="2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2" name="Freeform 1226"/>
            <p:cNvSpPr>
              <a:spLocks/>
            </p:cNvSpPr>
            <p:nvPr/>
          </p:nvSpPr>
          <p:spPr bwMode="auto">
            <a:xfrm>
              <a:off x="7821099" y="4476498"/>
              <a:ext cx="54505" cy="50746"/>
            </a:xfrm>
            <a:custGeom>
              <a:avLst/>
              <a:gdLst>
                <a:gd name="T0" fmla="*/ 125 w 128"/>
                <a:gd name="T1" fmla="*/ 80 h 118"/>
                <a:gd name="T2" fmla="*/ 128 w 128"/>
                <a:gd name="T3" fmla="*/ 77 h 118"/>
                <a:gd name="T4" fmla="*/ 122 w 128"/>
                <a:gd name="T5" fmla="*/ 70 h 118"/>
                <a:gd name="T6" fmla="*/ 111 w 128"/>
                <a:gd name="T7" fmla="*/ 58 h 118"/>
                <a:gd name="T8" fmla="*/ 111 w 128"/>
                <a:gd name="T9" fmla="*/ 59 h 118"/>
                <a:gd name="T10" fmla="*/ 108 w 128"/>
                <a:gd name="T11" fmla="*/ 65 h 118"/>
                <a:gd name="T12" fmla="*/ 89 w 128"/>
                <a:gd name="T13" fmla="*/ 60 h 118"/>
                <a:gd name="T14" fmla="*/ 87 w 128"/>
                <a:gd name="T15" fmla="*/ 61 h 118"/>
                <a:gd name="T16" fmla="*/ 82 w 128"/>
                <a:gd name="T17" fmla="*/ 63 h 118"/>
                <a:gd name="T18" fmla="*/ 78 w 128"/>
                <a:gd name="T19" fmla="*/ 66 h 118"/>
                <a:gd name="T20" fmla="*/ 78 w 128"/>
                <a:gd name="T21" fmla="*/ 67 h 118"/>
                <a:gd name="T22" fmla="*/ 72 w 128"/>
                <a:gd name="T23" fmla="*/ 67 h 118"/>
                <a:gd name="T24" fmla="*/ 71 w 128"/>
                <a:gd name="T25" fmla="*/ 67 h 118"/>
                <a:gd name="T26" fmla="*/ 67 w 128"/>
                <a:gd name="T27" fmla="*/ 64 h 118"/>
                <a:gd name="T28" fmla="*/ 53 w 128"/>
                <a:gd name="T29" fmla="*/ 56 h 118"/>
                <a:gd name="T30" fmla="*/ 61 w 128"/>
                <a:gd name="T31" fmla="*/ 36 h 118"/>
                <a:gd name="T32" fmla="*/ 67 w 128"/>
                <a:gd name="T33" fmla="*/ 26 h 118"/>
                <a:gd name="T34" fmla="*/ 68 w 128"/>
                <a:gd name="T35" fmla="*/ 20 h 118"/>
                <a:gd name="T36" fmla="*/ 69 w 128"/>
                <a:gd name="T37" fmla="*/ 12 h 118"/>
                <a:gd name="T38" fmla="*/ 67 w 128"/>
                <a:gd name="T39" fmla="*/ 2 h 118"/>
                <a:gd name="T40" fmla="*/ 44 w 128"/>
                <a:gd name="T41" fmla="*/ 0 h 118"/>
                <a:gd name="T42" fmla="*/ 43 w 128"/>
                <a:gd name="T43" fmla="*/ 3 h 118"/>
                <a:gd name="T44" fmla="*/ 39 w 128"/>
                <a:gd name="T45" fmla="*/ 19 h 118"/>
                <a:gd name="T46" fmla="*/ 42 w 128"/>
                <a:gd name="T47" fmla="*/ 28 h 118"/>
                <a:gd name="T48" fmla="*/ 45 w 128"/>
                <a:gd name="T49" fmla="*/ 44 h 118"/>
                <a:gd name="T50" fmla="*/ 41 w 128"/>
                <a:gd name="T51" fmla="*/ 48 h 118"/>
                <a:gd name="T52" fmla="*/ 37 w 128"/>
                <a:gd name="T53" fmla="*/ 38 h 118"/>
                <a:gd name="T54" fmla="*/ 34 w 128"/>
                <a:gd name="T55" fmla="*/ 30 h 118"/>
                <a:gd name="T56" fmla="*/ 26 w 128"/>
                <a:gd name="T57" fmla="*/ 27 h 118"/>
                <a:gd name="T58" fmla="*/ 21 w 128"/>
                <a:gd name="T59" fmla="*/ 25 h 118"/>
                <a:gd name="T60" fmla="*/ 16 w 128"/>
                <a:gd name="T61" fmla="*/ 22 h 118"/>
                <a:gd name="T62" fmla="*/ 12 w 128"/>
                <a:gd name="T63" fmla="*/ 24 h 118"/>
                <a:gd name="T64" fmla="*/ 11 w 128"/>
                <a:gd name="T65" fmla="*/ 25 h 118"/>
                <a:gd name="T66" fmla="*/ 11 w 128"/>
                <a:gd name="T67" fmla="*/ 32 h 118"/>
                <a:gd name="T68" fmla="*/ 6 w 128"/>
                <a:gd name="T69" fmla="*/ 32 h 118"/>
                <a:gd name="T70" fmla="*/ 0 w 128"/>
                <a:gd name="T71" fmla="*/ 38 h 118"/>
                <a:gd name="T72" fmla="*/ 3 w 128"/>
                <a:gd name="T73" fmla="*/ 46 h 118"/>
                <a:gd name="T74" fmla="*/ 6 w 128"/>
                <a:gd name="T75" fmla="*/ 54 h 118"/>
                <a:gd name="T76" fmla="*/ 5 w 128"/>
                <a:gd name="T77" fmla="*/ 60 h 118"/>
                <a:gd name="T78" fmla="*/ 3 w 128"/>
                <a:gd name="T79" fmla="*/ 66 h 118"/>
                <a:gd name="T80" fmla="*/ 5 w 128"/>
                <a:gd name="T81" fmla="*/ 73 h 118"/>
                <a:gd name="T82" fmla="*/ 9 w 128"/>
                <a:gd name="T83" fmla="*/ 71 h 118"/>
                <a:gd name="T84" fmla="*/ 12 w 128"/>
                <a:gd name="T85" fmla="*/ 69 h 118"/>
                <a:gd name="T86" fmla="*/ 17 w 128"/>
                <a:gd name="T87" fmla="*/ 72 h 118"/>
                <a:gd name="T88" fmla="*/ 18 w 128"/>
                <a:gd name="T89" fmla="*/ 73 h 118"/>
                <a:gd name="T90" fmla="*/ 24 w 128"/>
                <a:gd name="T91" fmla="*/ 73 h 118"/>
                <a:gd name="T92" fmla="*/ 32 w 128"/>
                <a:gd name="T93" fmla="*/ 73 h 118"/>
                <a:gd name="T94" fmla="*/ 35 w 128"/>
                <a:gd name="T95" fmla="*/ 75 h 118"/>
                <a:gd name="T96" fmla="*/ 39 w 128"/>
                <a:gd name="T97" fmla="*/ 77 h 118"/>
                <a:gd name="T98" fmla="*/ 42 w 128"/>
                <a:gd name="T99" fmla="*/ 76 h 118"/>
                <a:gd name="T100" fmla="*/ 45 w 128"/>
                <a:gd name="T101" fmla="*/ 75 h 118"/>
                <a:gd name="T102" fmla="*/ 53 w 128"/>
                <a:gd name="T103" fmla="*/ 84 h 118"/>
                <a:gd name="T104" fmla="*/ 57 w 128"/>
                <a:gd name="T105" fmla="*/ 90 h 118"/>
                <a:gd name="T106" fmla="*/ 59 w 128"/>
                <a:gd name="T107" fmla="*/ 90 h 118"/>
                <a:gd name="T108" fmla="*/ 62 w 128"/>
                <a:gd name="T109" fmla="*/ 90 h 118"/>
                <a:gd name="T110" fmla="*/ 68 w 128"/>
                <a:gd name="T111" fmla="*/ 101 h 118"/>
                <a:gd name="T112" fmla="*/ 69 w 128"/>
                <a:gd name="T113" fmla="*/ 106 h 118"/>
                <a:gd name="T114" fmla="*/ 87 w 128"/>
                <a:gd name="T115" fmla="*/ 118 h 118"/>
                <a:gd name="T116" fmla="*/ 99 w 128"/>
                <a:gd name="T117" fmla="*/ 112 h 118"/>
                <a:gd name="T118" fmla="*/ 98 w 128"/>
                <a:gd name="T119" fmla="*/ 106 h 118"/>
                <a:gd name="T120" fmla="*/ 100 w 128"/>
                <a:gd name="T121" fmla="*/ 99 h 118"/>
                <a:gd name="T122" fmla="*/ 122 w 128"/>
                <a:gd name="T123" fmla="*/ 84 h 118"/>
                <a:gd name="T124" fmla="*/ 125 w 128"/>
                <a:gd name="T125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18">
                  <a:moveTo>
                    <a:pt x="125" y="80"/>
                  </a:moveTo>
                  <a:cubicBezTo>
                    <a:pt x="126" y="79"/>
                    <a:pt x="127" y="78"/>
                    <a:pt x="128" y="77"/>
                  </a:cubicBezTo>
                  <a:cubicBezTo>
                    <a:pt x="126" y="75"/>
                    <a:pt x="124" y="72"/>
                    <a:pt x="122" y="70"/>
                  </a:cubicBezTo>
                  <a:cubicBezTo>
                    <a:pt x="119" y="65"/>
                    <a:pt x="115" y="61"/>
                    <a:pt x="111" y="58"/>
                  </a:cubicBezTo>
                  <a:cubicBezTo>
                    <a:pt x="111" y="58"/>
                    <a:pt x="111" y="59"/>
                    <a:pt x="111" y="59"/>
                  </a:cubicBezTo>
                  <a:cubicBezTo>
                    <a:pt x="110" y="63"/>
                    <a:pt x="110" y="65"/>
                    <a:pt x="108" y="65"/>
                  </a:cubicBezTo>
                  <a:cubicBezTo>
                    <a:pt x="103" y="65"/>
                    <a:pt x="94" y="63"/>
                    <a:pt x="89" y="60"/>
                  </a:cubicBezTo>
                  <a:cubicBezTo>
                    <a:pt x="88" y="61"/>
                    <a:pt x="88" y="61"/>
                    <a:pt x="87" y="61"/>
                  </a:cubicBezTo>
                  <a:cubicBezTo>
                    <a:pt x="85" y="62"/>
                    <a:pt x="83" y="62"/>
                    <a:pt x="82" y="63"/>
                  </a:cubicBezTo>
                  <a:cubicBezTo>
                    <a:pt x="80" y="63"/>
                    <a:pt x="79" y="63"/>
                    <a:pt x="78" y="66"/>
                  </a:cubicBezTo>
                  <a:lnTo>
                    <a:pt x="78" y="67"/>
                  </a:lnTo>
                  <a:lnTo>
                    <a:pt x="72" y="67"/>
                  </a:lnTo>
                  <a:lnTo>
                    <a:pt x="71" y="67"/>
                  </a:lnTo>
                  <a:cubicBezTo>
                    <a:pt x="71" y="66"/>
                    <a:pt x="69" y="65"/>
                    <a:pt x="67" y="64"/>
                  </a:cubicBezTo>
                  <a:cubicBezTo>
                    <a:pt x="55" y="58"/>
                    <a:pt x="53" y="57"/>
                    <a:pt x="53" y="56"/>
                  </a:cubicBezTo>
                  <a:cubicBezTo>
                    <a:pt x="53" y="47"/>
                    <a:pt x="57" y="42"/>
                    <a:pt x="61" y="36"/>
                  </a:cubicBezTo>
                  <a:cubicBezTo>
                    <a:pt x="64" y="33"/>
                    <a:pt x="66" y="30"/>
                    <a:pt x="67" y="26"/>
                  </a:cubicBezTo>
                  <a:cubicBezTo>
                    <a:pt x="68" y="24"/>
                    <a:pt x="68" y="22"/>
                    <a:pt x="68" y="20"/>
                  </a:cubicBezTo>
                  <a:cubicBezTo>
                    <a:pt x="68" y="18"/>
                    <a:pt x="67" y="15"/>
                    <a:pt x="69" y="12"/>
                  </a:cubicBezTo>
                  <a:cubicBezTo>
                    <a:pt x="68" y="9"/>
                    <a:pt x="67" y="6"/>
                    <a:pt x="67" y="2"/>
                  </a:cubicBezTo>
                  <a:cubicBezTo>
                    <a:pt x="58" y="2"/>
                    <a:pt x="50" y="1"/>
                    <a:pt x="44" y="0"/>
                  </a:cubicBezTo>
                  <a:cubicBezTo>
                    <a:pt x="44" y="1"/>
                    <a:pt x="43" y="2"/>
                    <a:pt x="43" y="3"/>
                  </a:cubicBezTo>
                  <a:cubicBezTo>
                    <a:pt x="41" y="9"/>
                    <a:pt x="39" y="14"/>
                    <a:pt x="39" y="19"/>
                  </a:cubicBezTo>
                  <a:cubicBezTo>
                    <a:pt x="38" y="23"/>
                    <a:pt x="40" y="25"/>
                    <a:pt x="42" y="28"/>
                  </a:cubicBezTo>
                  <a:cubicBezTo>
                    <a:pt x="45" y="32"/>
                    <a:pt x="49" y="37"/>
                    <a:pt x="45" y="44"/>
                  </a:cubicBezTo>
                  <a:cubicBezTo>
                    <a:pt x="44" y="47"/>
                    <a:pt x="43" y="48"/>
                    <a:pt x="41" y="48"/>
                  </a:cubicBezTo>
                  <a:cubicBezTo>
                    <a:pt x="39" y="48"/>
                    <a:pt x="38" y="43"/>
                    <a:pt x="37" y="38"/>
                  </a:cubicBezTo>
                  <a:cubicBezTo>
                    <a:pt x="36" y="35"/>
                    <a:pt x="35" y="31"/>
                    <a:pt x="34" y="30"/>
                  </a:cubicBezTo>
                  <a:cubicBezTo>
                    <a:pt x="31" y="28"/>
                    <a:pt x="28" y="27"/>
                    <a:pt x="26" y="27"/>
                  </a:cubicBezTo>
                  <a:cubicBezTo>
                    <a:pt x="24" y="26"/>
                    <a:pt x="23" y="26"/>
                    <a:pt x="21" y="25"/>
                  </a:cubicBezTo>
                  <a:cubicBezTo>
                    <a:pt x="19" y="23"/>
                    <a:pt x="17" y="22"/>
                    <a:pt x="16" y="22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2" y="25"/>
                    <a:pt x="11" y="25"/>
                    <a:pt x="11" y="25"/>
                  </a:cubicBezTo>
                  <a:lnTo>
                    <a:pt x="11" y="32"/>
                  </a:lnTo>
                  <a:lnTo>
                    <a:pt x="6" y="32"/>
                  </a:lnTo>
                  <a:cubicBezTo>
                    <a:pt x="1" y="32"/>
                    <a:pt x="0" y="32"/>
                    <a:pt x="0" y="38"/>
                  </a:cubicBezTo>
                  <a:cubicBezTo>
                    <a:pt x="0" y="42"/>
                    <a:pt x="2" y="44"/>
                    <a:pt x="3" y="46"/>
                  </a:cubicBezTo>
                  <a:cubicBezTo>
                    <a:pt x="4" y="48"/>
                    <a:pt x="6" y="50"/>
                    <a:pt x="6" y="54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70"/>
                    <a:pt x="4" y="73"/>
                    <a:pt x="5" y="73"/>
                  </a:cubicBezTo>
                  <a:cubicBezTo>
                    <a:pt x="7" y="73"/>
                    <a:pt x="8" y="72"/>
                    <a:pt x="9" y="71"/>
                  </a:cubicBezTo>
                  <a:cubicBezTo>
                    <a:pt x="10" y="70"/>
                    <a:pt x="11" y="69"/>
                    <a:pt x="12" y="69"/>
                  </a:cubicBezTo>
                  <a:cubicBezTo>
                    <a:pt x="16" y="69"/>
                    <a:pt x="17" y="71"/>
                    <a:pt x="17" y="72"/>
                  </a:cubicBezTo>
                  <a:cubicBezTo>
                    <a:pt x="17" y="72"/>
                    <a:pt x="18" y="73"/>
                    <a:pt x="18" y="73"/>
                  </a:cubicBezTo>
                  <a:cubicBezTo>
                    <a:pt x="19" y="73"/>
                    <a:pt x="22" y="73"/>
                    <a:pt x="24" y="73"/>
                  </a:cubicBezTo>
                  <a:cubicBezTo>
                    <a:pt x="27" y="73"/>
                    <a:pt x="30" y="73"/>
                    <a:pt x="32" y="73"/>
                  </a:cubicBezTo>
                  <a:cubicBezTo>
                    <a:pt x="33" y="74"/>
                    <a:pt x="34" y="74"/>
                    <a:pt x="35" y="75"/>
                  </a:cubicBezTo>
                  <a:cubicBezTo>
                    <a:pt x="36" y="76"/>
                    <a:pt x="37" y="77"/>
                    <a:pt x="39" y="77"/>
                  </a:cubicBezTo>
                  <a:cubicBezTo>
                    <a:pt x="40" y="77"/>
                    <a:pt x="41" y="77"/>
                    <a:pt x="42" y="76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75"/>
                    <a:pt x="53" y="80"/>
                    <a:pt x="53" y="84"/>
                  </a:cubicBezTo>
                  <a:cubicBezTo>
                    <a:pt x="54" y="88"/>
                    <a:pt x="54" y="90"/>
                    <a:pt x="57" y="90"/>
                  </a:cubicBezTo>
                  <a:cubicBezTo>
                    <a:pt x="58" y="90"/>
                    <a:pt x="59" y="90"/>
                    <a:pt x="59" y="90"/>
                  </a:cubicBezTo>
                  <a:cubicBezTo>
                    <a:pt x="59" y="89"/>
                    <a:pt x="60" y="89"/>
                    <a:pt x="62" y="90"/>
                  </a:cubicBezTo>
                  <a:cubicBezTo>
                    <a:pt x="66" y="90"/>
                    <a:pt x="67" y="96"/>
                    <a:pt x="68" y="101"/>
                  </a:cubicBezTo>
                  <a:cubicBezTo>
                    <a:pt x="68" y="103"/>
                    <a:pt x="68" y="104"/>
                    <a:pt x="69" y="106"/>
                  </a:cubicBezTo>
                  <a:cubicBezTo>
                    <a:pt x="71" y="116"/>
                    <a:pt x="77" y="118"/>
                    <a:pt x="87" y="118"/>
                  </a:cubicBezTo>
                  <a:cubicBezTo>
                    <a:pt x="89" y="118"/>
                    <a:pt x="98" y="113"/>
                    <a:pt x="99" y="112"/>
                  </a:cubicBezTo>
                  <a:cubicBezTo>
                    <a:pt x="99" y="110"/>
                    <a:pt x="99" y="108"/>
                    <a:pt x="98" y="106"/>
                  </a:cubicBezTo>
                  <a:cubicBezTo>
                    <a:pt x="98" y="104"/>
                    <a:pt x="97" y="102"/>
                    <a:pt x="100" y="99"/>
                  </a:cubicBezTo>
                  <a:cubicBezTo>
                    <a:pt x="106" y="93"/>
                    <a:pt x="117" y="87"/>
                    <a:pt x="122" y="84"/>
                  </a:cubicBezTo>
                  <a:cubicBezTo>
                    <a:pt x="122" y="82"/>
                    <a:pt x="124" y="81"/>
                    <a:pt x="12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3" name="Freeform 1227"/>
            <p:cNvSpPr>
              <a:spLocks/>
            </p:cNvSpPr>
            <p:nvPr/>
          </p:nvSpPr>
          <p:spPr bwMode="auto">
            <a:xfrm>
              <a:off x="8351107" y="4643771"/>
              <a:ext cx="93973" cy="144719"/>
            </a:xfrm>
            <a:custGeom>
              <a:avLst/>
              <a:gdLst>
                <a:gd name="T0" fmla="*/ 216 w 221"/>
                <a:gd name="T1" fmla="*/ 177 h 339"/>
                <a:gd name="T2" fmla="*/ 213 w 221"/>
                <a:gd name="T3" fmla="*/ 159 h 339"/>
                <a:gd name="T4" fmla="*/ 201 w 221"/>
                <a:gd name="T5" fmla="*/ 161 h 339"/>
                <a:gd name="T6" fmla="*/ 196 w 221"/>
                <a:gd name="T7" fmla="*/ 157 h 339"/>
                <a:gd name="T8" fmla="*/ 220 w 221"/>
                <a:gd name="T9" fmla="*/ 116 h 339"/>
                <a:gd name="T10" fmla="*/ 210 w 221"/>
                <a:gd name="T11" fmla="*/ 105 h 339"/>
                <a:gd name="T12" fmla="*/ 203 w 221"/>
                <a:gd name="T13" fmla="*/ 95 h 339"/>
                <a:gd name="T14" fmla="*/ 209 w 221"/>
                <a:gd name="T15" fmla="*/ 90 h 339"/>
                <a:gd name="T16" fmla="*/ 202 w 221"/>
                <a:gd name="T17" fmla="*/ 84 h 339"/>
                <a:gd name="T18" fmla="*/ 195 w 221"/>
                <a:gd name="T19" fmla="*/ 66 h 339"/>
                <a:gd name="T20" fmla="*/ 188 w 221"/>
                <a:gd name="T21" fmla="*/ 61 h 339"/>
                <a:gd name="T22" fmla="*/ 178 w 221"/>
                <a:gd name="T23" fmla="*/ 57 h 339"/>
                <a:gd name="T24" fmla="*/ 168 w 221"/>
                <a:gd name="T25" fmla="*/ 58 h 339"/>
                <a:gd name="T26" fmla="*/ 155 w 221"/>
                <a:gd name="T27" fmla="*/ 59 h 339"/>
                <a:gd name="T28" fmla="*/ 158 w 221"/>
                <a:gd name="T29" fmla="*/ 49 h 339"/>
                <a:gd name="T30" fmla="*/ 153 w 221"/>
                <a:gd name="T31" fmla="*/ 47 h 339"/>
                <a:gd name="T32" fmla="*/ 145 w 221"/>
                <a:gd name="T33" fmla="*/ 44 h 339"/>
                <a:gd name="T34" fmla="*/ 141 w 221"/>
                <a:gd name="T35" fmla="*/ 34 h 339"/>
                <a:gd name="T36" fmla="*/ 120 w 221"/>
                <a:gd name="T37" fmla="*/ 12 h 339"/>
                <a:gd name="T38" fmla="*/ 113 w 221"/>
                <a:gd name="T39" fmla="*/ 1 h 339"/>
                <a:gd name="T40" fmla="*/ 94 w 221"/>
                <a:gd name="T41" fmla="*/ 5 h 339"/>
                <a:gd name="T42" fmla="*/ 89 w 221"/>
                <a:gd name="T43" fmla="*/ 29 h 339"/>
                <a:gd name="T44" fmla="*/ 104 w 221"/>
                <a:gd name="T45" fmla="*/ 36 h 339"/>
                <a:gd name="T46" fmla="*/ 105 w 221"/>
                <a:gd name="T47" fmla="*/ 38 h 339"/>
                <a:gd name="T48" fmla="*/ 103 w 221"/>
                <a:gd name="T49" fmla="*/ 43 h 339"/>
                <a:gd name="T50" fmla="*/ 105 w 221"/>
                <a:gd name="T51" fmla="*/ 50 h 339"/>
                <a:gd name="T52" fmla="*/ 104 w 221"/>
                <a:gd name="T53" fmla="*/ 52 h 339"/>
                <a:gd name="T54" fmla="*/ 88 w 221"/>
                <a:gd name="T55" fmla="*/ 64 h 339"/>
                <a:gd name="T56" fmla="*/ 78 w 221"/>
                <a:gd name="T57" fmla="*/ 61 h 339"/>
                <a:gd name="T58" fmla="*/ 76 w 221"/>
                <a:gd name="T59" fmla="*/ 67 h 339"/>
                <a:gd name="T60" fmla="*/ 78 w 221"/>
                <a:gd name="T61" fmla="*/ 72 h 339"/>
                <a:gd name="T62" fmla="*/ 83 w 221"/>
                <a:gd name="T63" fmla="*/ 78 h 339"/>
                <a:gd name="T64" fmla="*/ 95 w 221"/>
                <a:gd name="T65" fmla="*/ 104 h 339"/>
                <a:gd name="T66" fmla="*/ 111 w 221"/>
                <a:gd name="T67" fmla="*/ 108 h 339"/>
                <a:gd name="T68" fmla="*/ 121 w 221"/>
                <a:gd name="T69" fmla="*/ 120 h 339"/>
                <a:gd name="T70" fmla="*/ 109 w 221"/>
                <a:gd name="T71" fmla="*/ 134 h 339"/>
                <a:gd name="T72" fmla="*/ 91 w 221"/>
                <a:gd name="T73" fmla="*/ 167 h 339"/>
                <a:gd name="T74" fmla="*/ 82 w 221"/>
                <a:gd name="T75" fmla="*/ 176 h 339"/>
                <a:gd name="T76" fmla="*/ 96 w 221"/>
                <a:gd name="T77" fmla="*/ 196 h 339"/>
                <a:gd name="T78" fmla="*/ 85 w 221"/>
                <a:gd name="T79" fmla="*/ 213 h 339"/>
                <a:gd name="T80" fmla="*/ 52 w 221"/>
                <a:gd name="T81" fmla="*/ 247 h 339"/>
                <a:gd name="T82" fmla="*/ 47 w 221"/>
                <a:gd name="T83" fmla="*/ 255 h 339"/>
                <a:gd name="T84" fmla="*/ 36 w 221"/>
                <a:gd name="T85" fmla="*/ 262 h 339"/>
                <a:gd name="T86" fmla="*/ 32 w 221"/>
                <a:gd name="T87" fmla="*/ 262 h 339"/>
                <a:gd name="T88" fmla="*/ 17 w 221"/>
                <a:gd name="T89" fmla="*/ 272 h 339"/>
                <a:gd name="T90" fmla="*/ 7 w 221"/>
                <a:gd name="T91" fmla="*/ 281 h 339"/>
                <a:gd name="T92" fmla="*/ 9 w 221"/>
                <a:gd name="T93" fmla="*/ 283 h 339"/>
                <a:gd name="T94" fmla="*/ 6 w 221"/>
                <a:gd name="T95" fmla="*/ 287 h 339"/>
                <a:gd name="T96" fmla="*/ 11 w 221"/>
                <a:gd name="T97" fmla="*/ 300 h 339"/>
                <a:gd name="T98" fmla="*/ 14 w 221"/>
                <a:gd name="T99" fmla="*/ 301 h 339"/>
                <a:gd name="T100" fmla="*/ 7 w 221"/>
                <a:gd name="T101" fmla="*/ 314 h 339"/>
                <a:gd name="T102" fmla="*/ 31 w 221"/>
                <a:gd name="T103" fmla="*/ 338 h 339"/>
                <a:gd name="T104" fmla="*/ 124 w 221"/>
                <a:gd name="T105" fmla="*/ 269 h 339"/>
                <a:gd name="T106" fmla="*/ 146 w 221"/>
                <a:gd name="T107" fmla="*/ 273 h 339"/>
                <a:gd name="T108" fmla="*/ 156 w 221"/>
                <a:gd name="T109" fmla="*/ 268 h 339"/>
                <a:gd name="T110" fmla="*/ 176 w 221"/>
                <a:gd name="T111" fmla="*/ 266 h 339"/>
                <a:gd name="T112" fmla="*/ 209 w 221"/>
                <a:gd name="T113" fmla="*/ 255 h 339"/>
                <a:gd name="T114" fmla="*/ 221 w 221"/>
                <a:gd name="T115" fmla="*/ 241 h 339"/>
                <a:gd name="T116" fmla="*/ 212 w 221"/>
                <a:gd name="T117" fmla="*/ 2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339">
                  <a:moveTo>
                    <a:pt x="212" y="218"/>
                  </a:moveTo>
                  <a:cubicBezTo>
                    <a:pt x="212" y="199"/>
                    <a:pt x="212" y="196"/>
                    <a:pt x="216" y="177"/>
                  </a:cubicBezTo>
                  <a:cubicBezTo>
                    <a:pt x="218" y="169"/>
                    <a:pt x="219" y="163"/>
                    <a:pt x="217" y="161"/>
                  </a:cubicBezTo>
                  <a:cubicBezTo>
                    <a:pt x="216" y="160"/>
                    <a:pt x="215" y="159"/>
                    <a:pt x="213" y="159"/>
                  </a:cubicBezTo>
                  <a:cubicBezTo>
                    <a:pt x="211" y="159"/>
                    <a:pt x="209" y="160"/>
                    <a:pt x="207" y="160"/>
                  </a:cubicBezTo>
                  <a:cubicBezTo>
                    <a:pt x="205" y="161"/>
                    <a:pt x="203" y="161"/>
                    <a:pt x="201" y="161"/>
                  </a:cubicBezTo>
                  <a:cubicBezTo>
                    <a:pt x="198" y="161"/>
                    <a:pt x="196" y="160"/>
                    <a:pt x="196" y="157"/>
                  </a:cubicBezTo>
                  <a:lnTo>
                    <a:pt x="196" y="157"/>
                  </a:lnTo>
                  <a:lnTo>
                    <a:pt x="196" y="157"/>
                  </a:lnTo>
                  <a:cubicBezTo>
                    <a:pt x="198" y="136"/>
                    <a:pt x="213" y="122"/>
                    <a:pt x="220" y="116"/>
                  </a:cubicBezTo>
                  <a:cubicBezTo>
                    <a:pt x="219" y="115"/>
                    <a:pt x="217" y="112"/>
                    <a:pt x="214" y="110"/>
                  </a:cubicBezTo>
                  <a:cubicBezTo>
                    <a:pt x="212" y="108"/>
                    <a:pt x="211" y="107"/>
                    <a:pt x="210" y="105"/>
                  </a:cubicBezTo>
                  <a:cubicBezTo>
                    <a:pt x="209" y="104"/>
                    <a:pt x="208" y="103"/>
                    <a:pt x="206" y="101"/>
                  </a:cubicBezTo>
                  <a:cubicBezTo>
                    <a:pt x="203" y="99"/>
                    <a:pt x="202" y="97"/>
                    <a:pt x="203" y="95"/>
                  </a:cubicBezTo>
                  <a:cubicBezTo>
                    <a:pt x="203" y="93"/>
                    <a:pt x="204" y="92"/>
                    <a:pt x="207" y="91"/>
                  </a:cubicBezTo>
                  <a:cubicBezTo>
                    <a:pt x="209" y="91"/>
                    <a:pt x="209" y="90"/>
                    <a:pt x="209" y="90"/>
                  </a:cubicBezTo>
                  <a:cubicBezTo>
                    <a:pt x="209" y="89"/>
                    <a:pt x="206" y="87"/>
                    <a:pt x="205" y="86"/>
                  </a:cubicBezTo>
                  <a:cubicBezTo>
                    <a:pt x="204" y="85"/>
                    <a:pt x="203" y="85"/>
                    <a:pt x="202" y="84"/>
                  </a:cubicBezTo>
                  <a:cubicBezTo>
                    <a:pt x="200" y="83"/>
                    <a:pt x="197" y="81"/>
                    <a:pt x="199" y="78"/>
                  </a:cubicBezTo>
                  <a:cubicBezTo>
                    <a:pt x="200" y="76"/>
                    <a:pt x="199" y="73"/>
                    <a:pt x="195" y="66"/>
                  </a:cubicBezTo>
                  <a:cubicBezTo>
                    <a:pt x="193" y="62"/>
                    <a:pt x="192" y="60"/>
                    <a:pt x="190" y="60"/>
                  </a:cubicBezTo>
                  <a:cubicBezTo>
                    <a:pt x="190" y="60"/>
                    <a:pt x="189" y="60"/>
                    <a:pt x="188" y="61"/>
                  </a:cubicBezTo>
                  <a:cubicBezTo>
                    <a:pt x="187" y="62"/>
                    <a:pt x="186" y="63"/>
                    <a:pt x="184" y="63"/>
                  </a:cubicBezTo>
                  <a:cubicBezTo>
                    <a:pt x="182" y="63"/>
                    <a:pt x="180" y="61"/>
                    <a:pt x="178" y="57"/>
                  </a:cubicBezTo>
                  <a:cubicBezTo>
                    <a:pt x="176" y="53"/>
                    <a:pt x="175" y="53"/>
                    <a:pt x="174" y="53"/>
                  </a:cubicBezTo>
                  <a:cubicBezTo>
                    <a:pt x="173" y="53"/>
                    <a:pt x="171" y="55"/>
                    <a:pt x="168" y="58"/>
                  </a:cubicBezTo>
                  <a:cubicBezTo>
                    <a:pt x="166" y="60"/>
                    <a:pt x="163" y="61"/>
                    <a:pt x="160" y="61"/>
                  </a:cubicBezTo>
                  <a:cubicBezTo>
                    <a:pt x="158" y="61"/>
                    <a:pt x="156" y="60"/>
                    <a:pt x="155" y="59"/>
                  </a:cubicBezTo>
                  <a:cubicBezTo>
                    <a:pt x="154" y="57"/>
                    <a:pt x="155" y="54"/>
                    <a:pt x="157" y="51"/>
                  </a:cubicBezTo>
                  <a:cubicBezTo>
                    <a:pt x="158" y="50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49"/>
                    <a:pt x="155" y="48"/>
                    <a:pt x="153" y="47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49" y="46"/>
                    <a:pt x="148" y="45"/>
                    <a:pt x="145" y="44"/>
                  </a:cubicBezTo>
                  <a:cubicBezTo>
                    <a:pt x="142" y="43"/>
                    <a:pt x="141" y="41"/>
                    <a:pt x="141" y="39"/>
                  </a:cubicBezTo>
                  <a:cubicBezTo>
                    <a:pt x="140" y="37"/>
                    <a:pt x="141" y="35"/>
                    <a:pt x="141" y="34"/>
                  </a:cubicBezTo>
                  <a:cubicBezTo>
                    <a:pt x="135" y="33"/>
                    <a:pt x="131" y="29"/>
                    <a:pt x="128" y="25"/>
                  </a:cubicBezTo>
                  <a:cubicBezTo>
                    <a:pt x="125" y="21"/>
                    <a:pt x="122" y="16"/>
                    <a:pt x="120" y="12"/>
                  </a:cubicBezTo>
                  <a:cubicBezTo>
                    <a:pt x="118" y="8"/>
                    <a:pt x="116" y="4"/>
                    <a:pt x="113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0" y="3"/>
                    <a:pt x="108" y="5"/>
                    <a:pt x="103" y="5"/>
                  </a:cubicBezTo>
                  <a:lnTo>
                    <a:pt x="94" y="5"/>
                  </a:lnTo>
                  <a:cubicBezTo>
                    <a:pt x="93" y="5"/>
                    <a:pt x="89" y="6"/>
                    <a:pt x="89" y="7"/>
                  </a:cubicBezTo>
                  <a:lnTo>
                    <a:pt x="89" y="29"/>
                  </a:lnTo>
                  <a:cubicBezTo>
                    <a:pt x="89" y="33"/>
                    <a:pt x="94" y="34"/>
                    <a:pt x="101" y="36"/>
                  </a:cubicBezTo>
                  <a:cubicBezTo>
                    <a:pt x="102" y="36"/>
                    <a:pt x="103" y="36"/>
                    <a:pt x="104" y="36"/>
                  </a:cubicBezTo>
                  <a:lnTo>
                    <a:pt x="106" y="36"/>
                  </a:lnTo>
                  <a:lnTo>
                    <a:pt x="105" y="38"/>
                  </a:lnTo>
                  <a:cubicBezTo>
                    <a:pt x="105" y="39"/>
                    <a:pt x="104" y="39"/>
                    <a:pt x="104" y="40"/>
                  </a:cubicBezTo>
                  <a:cubicBezTo>
                    <a:pt x="103" y="41"/>
                    <a:pt x="103" y="41"/>
                    <a:pt x="103" y="43"/>
                  </a:cubicBezTo>
                  <a:cubicBezTo>
                    <a:pt x="103" y="44"/>
                    <a:pt x="104" y="46"/>
                    <a:pt x="104" y="48"/>
                  </a:cubicBezTo>
                  <a:cubicBezTo>
                    <a:pt x="105" y="49"/>
                    <a:pt x="105" y="50"/>
                    <a:pt x="105" y="50"/>
                  </a:cubicBezTo>
                  <a:lnTo>
                    <a:pt x="106" y="51"/>
                  </a:lnTo>
                  <a:lnTo>
                    <a:pt x="104" y="52"/>
                  </a:lnTo>
                  <a:cubicBezTo>
                    <a:pt x="102" y="52"/>
                    <a:pt x="101" y="54"/>
                    <a:pt x="99" y="57"/>
                  </a:cubicBezTo>
                  <a:cubicBezTo>
                    <a:pt x="96" y="60"/>
                    <a:pt x="93" y="64"/>
                    <a:pt x="88" y="64"/>
                  </a:cubicBezTo>
                  <a:cubicBezTo>
                    <a:pt x="85" y="64"/>
                    <a:pt x="83" y="63"/>
                    <a:pt x="82" y="63"/>
                  </a:cubicBezTo>
                  <a:cubicBezTo>
                    <a:pt x="81" y="62"/>
                    <a:pt x="80" y="61"/>
                    <a:pt x="78" y="61"/>
                  </a:cubicBezTo>
                  <a:cubicBezTo>
                    <a:pt x="77" y="61"/>
                    <a:pt x="77" y="62"/>
                    <a:pt x="77" y="62"/>
                  </a:cubicBezTo>
                  <a:cubicBezTo>
                    <a:pt x="76" y="63"/>
                    <a:pt x="76" y="65"/>
                    <a:pt x="76" y="67"/>
                  </a:cubicBezTo>
                  <a:cubicBezTo>
                    <a:pt x="76" y="67"/>
                    <a:pt x="76" y="68"/>
                    <a:pt x="76" y="68"/>
                  </a:cubicBezTo>
                  <a:cubicBezTo>
                    <a:pt x="76" y="70"/>
                    <a:pt x="77" y="71"/>
                    <a:pt x="78" y="72"/>
                  </a:cubicBezTo>
                  <a:cubicBezTo>
                    <a:pt x="79" y="73"/>
                    <a:pt x="80" y="73"/>
                    <a:pt x="80" y="74"/>
                  </a:cubicBezTo>
                  <a:cubicBezTo>
                    <a:pt x="81" y="75"/>
                    <a:pt x="82" y="77"/>
                    <a:pt x="83" y="78"/>
                  </a:cubicBezTo>
                  <a:cubicBezTo>
                    <a:pt x="85" y="82"/>
                    <a:pt x="88" y="86"/>
                    <a:pt x="89" y="90"/>
                  </a:cubicBezTo>
                  <a:cubicBezTo>
                    <a:pt x="90" y="92"/>
                    <a:pt x="94" y="102"/>
                    <a:pt x="95" y="104"/>
                  </a:cubicBezTo>
                  <a:cubicBezTo>
                    <a:pt x="98" y="105"/>
                    <a:pt x="100" y="105"/>
                    <a:pt x="102" y="105"/>
                  </a:cubicBezTo>
                  <a:cubicBezTo>
                    <a:pt x="105" y="105"/>
                    <a:pt x="108" y="105"/>
                    <a:pt x="111" y="108"/>
                  </a:cubicBezTo>
                  <a:cubicBezTo>
                    <a:pt x="112" y="108"/>
                    <a:pt x="113" y="109"/>
                    <a:pt x="113" y="109"/>
                  </a:cubicBezTo>
                  <a:cubicBezTo>
                    <a:pt x="117" y="112"/>
                    <a:pt x="121" y="114"/>
                    <a:pt x="121" y="120"/>
                  </a:cubicBezTo>
                  <a:cubicBezTo>
                    <a:pt x="121" y="128"/>
                    <a:pt x="116" y="131"/>
                    <a:pt x="112" y="133"/>
                  </a:cubicBezTo>
                  <a:cubicBezTo>
                    <a:pt x="111" y="133"/>
                    <a:pt x="110" y="134"/>
                    <a:pt x="109" y="134"/>
                  </a:cubicBezTo>
                  <a:cubicBezTo>
                    <a:pt x="102" y="138"/>
                    <a:pt x="98" y="149"/>
                    <a:pt x="94" y="159"/>
                  </a:cubicBezTo>
                  <a:cubicBezTo>
                    <a:pt x="93" y="162"/>
                    <a:pt x="92" y="165"/>
                    <a:pt x="91" y="167"/>
                  </a:cubicBezTo>
                  <a:cubicBezTo>
                    <a:pt x="90" y="169"/>
                    <a:pt x="88" y="170"/>
                    <a:pt x="86" y="171"/>
                  </a:cubicBezTo>
                  <a:cubicBezTo>
                    <a:pt x="83" y="172"/>
                    <a:pt x="82" y="173"/>
                    <a:pt x="82" y="176"/>
                  </a:cubicBezTo>
                  <a:cubicBezTo>
                    <a:pt x="82" y="180"/>
                    <a:pt x="84" y="182"/>
                    <a:pt x="88" y="184"/>
                  </a:cubicBezTo>
                  <a:cubicBezTo>
                    <a:pt x="91" y="187"/>
                    <a:pt x="96" y="190"/>
                    <a:pt x="96" y="196"/>
                  </a:cubicBezTo>
                  <a:cubicBezTo>
                    <a:pt x="96" y="204"/>
                    <a:pt x="92" y="207"/>
                    <a:pt x="87" y="211"/>
                  </a:cubicBezTo>
                  <a:cubicBezTo>
                    <a:pt x="87" y="212"/>
                    <a:pt x="86" y="212"/>
                    <a:pt x="85" y="213"/>
                  </a:cubicBezTo>
                  <a:cubicBezTo>
                    <a:pt x="79" y="220"/>
                    <a:pt x="72" y="227"/>
                    <a:pt x="64" y="227"/>
                  </a:cubicBezTo>
                  <a:cubicBezTo>
                    <a:pt x="61" y="238"/>
                    <a:pt x="58" y="242"/>
                    <a:pt x="52" y="247"/>
                  </a:cubicBezTo>
                  <a:cubicBezTo>
                    <a:pt x="51" y="248"/>
                    <a:pt x="49" y="249"/>
                    <a:pt x="48" y="251"/>
                  </a:cubicBezTo>
                  <a:cubicBezTo>
                    <a:pt x="47" y="252"/>
                    <a:pt x="47" y="253"/>
                    <a:pt x="47" y="255"/>
                  </a:cubicBezTo>
                  <a:cubicBezTo>
                    <a:pt x="47" y="256"/>
                    <a:pt x="47" y="258"/>
                    <a:pt x="46" y="259"/>
                  </a:cubicBezTo>
                  <a:cubicBezTo>
                    <a:pt x="43" y="262"/>
                    <a:pt x="40" y="262"/>
                    <a:pt x="36" y="262"/>
                  </a:cubicBezTo>
                  <a:cubicBezTo>
                    <a:pt x="36" y="262"/>
                    <a:pt x="35" y="262"/>
                    <a:pt x="34" y="262"/>
                  </a:cubicBezTo>
                  <a:cubicBezTo>
                    <a:pt x="33" y="262"/>
                    <a:pt x="32" y="262"/>
                    <a:pt x="32" y="262"/>
                  </a:cubicBezTo>
                  <a:cubicBezTo>
                    <a:pt x="28" y="262"/>
                    <a:pt x="27" y="264"/>
                    <a:pt x="25" y="267"/>
                  </a:cubicBezTo>
                  <a:cubicBezTo>
                    <a:pt x="23" y="269"/>
                    <a:pt x="21" y="272"/>
                    <a:pt x="17" y="272"/>
                  </a:cubicBezTo>
                  <a:cubicBezTo>
                    <a:pt x="9" y="272"/>
                    <a:pt x="4" y="273"/>
                    <a:pt x="4" y="276"/>
                  </a:cubicBezTo>
                  <a:cubicBezTo>
                    <a:pt x="4" y="278"/>
                    <a:pt x="5" y="280"/>
                    <a:pt x="7" y="281"/>
                  </a:cubicBezTo>
                  <a:cubicBezTo>
                    <a:pt x="7" y="281"/>
                    <a:pt x="8" y="282"/>
                    <a:pt x="8" y="282"/>
                  </a:cubicBezTo>
                  <a:lnTo>
                    <a:pt x="9" y="283"/>
                  </a:lnTo>
                  <a:lnTo>
                    <a:pt x="8" y="284"/>
                  </a:lnTo>
                  <a:cubicBezTo>
                    <a:pt x="7" y="285"/>
                    <a:pt x="7" y="286"/>
                    <a:pt x="6" y="287"/>
                  </a:cubicBezTo>
                  <a:cubicBezTo>
                    <a:pt x="4" y="289"/>
                    <a:pt x="2" y="292"/>
                    <a:pt x="2" y="296"/>
                  </a:cubicBezTo>
                  <a:cubicBezTo>
                    <a:pt x="2" y="299"/>
                    <a:pt x="6" y="300"/>
                    <a:pt x="11" y="300"/>
                  </a:cubicBezTo>
                  <a:cubicBezTo>
                    <a:pt x="12" y="300"/>
                    <a:pt x="12" y="301"/>
                    <a:pt x="13" y="301"/>
                  </a:cubicBezTo>
                  <a:lnTo>
                    <a:pt x="14" y="301"/>
                  </a:lnTo>
                  <a:lnTo>
                    <a:pt x="14" y="302"/>
                  </a:lnTo>
                  <a:cubicBezTo>
                    <a:pt x="13" y="307"/>
                    <a:pt x="10" y="310"/>
                    <a:pt x="7" y="314"/>
                  </a:cubicBezTo>
                  <a:cubicBezTo>
                    <a:pt x="4" y="317"/>
                    <a:pt x="1" y="319"/>
                    <a:pt x="0" y="323"/>
                  </a:cubicBezTo>
                  <a:cubicBezTo>
                    <a:pt x="1" y="325"/>
                    <a:pt x="6" y="339"/>
                    <a:pt x="31" y="338"/>
                  </a:cubicBezTo>
                  <a:cubicBezTo>
                    <a:pt x="78" y="336"/>
                    <a:pt x="110" y="293"/>
                    <a:pt x="117" y="273"/>
                  </a:cubicBezTo>
                  <a:cubicBezTo>
                    <a:pt x="118" y="270"/>
                    <a:pt x="121" y="269"/>
                    <a:pt x="124" y="269"/>
                  </a:cubicBezTo>
                  <a:cubicBezTo>
                    <a:pt x="127" y="269"/>
                    <a:pt x="131" y="270"/>
                    <a:pt x="134" y="271"/>
                  </a:cubicBezTo>
                  <a:cubicBezTo>
                    <a:pt x="138" y="272"/>
                    <a:pt x="142" y="273"/>
                    <a:pt x="146" y="273"/>
                  </a:cubicBezTo>
                  <a:cubicBezTo>
                    <a:pt x="147" y="273"/>
                    <a:pt x="148" y="273"/>
                    <a:pt x="149" y="272"/>
                  </a:cubicBezTo>
                  <a:cubicBezTo>
                    <a:pt x="151" y="272"/>
                    <a:pt x="154" y="270"/>
                    <a:pt x="156" y="268"/>
                  </a:cubicBezTo>
                  <a:cubicBezTo>
                    <a:pt x="159" y="266"/>
                    <a:pt x="162" y="264"/>
                    <a:pt x="165" y="264"/>
                  </a:cubicBezTo>
                  <a:cubicBezTo>
                    <a:pt x="169" y="264"/>
                    <a:pt x="173" y="265"/>
                    <a:pt x="176" y="266"/>
                  </a:cubicBezTo>
                  <a:cubicBezTo>
                    <a:pt x="179" y="267"/>
                    <a:pt x="183" y="269"/>
                    <a:pt x="188" y="269"/>
                  </a:cubicBezTo>
                  <a:cubicBezTo>
                    <a:pt x="200" y="272"/>
                    <a:pt x="205" y="264"/>
                    <a:pt x="209" y="255"/>
                  </a:cubicBezTo>
                  <a:cubicBezTo>
                    <a:pt x="212" y="250"/>
                    <a:pt x="215" y="245"/>
                    <a:pt x="220" y="242"/>
                  </a:cubicBezTo>
                  <a:cubicBezTo>
                    <a:pt x="221" y="241"/>
                    <a:pt x="221" y="241"/>
                    <a:pt x="221" y="241"/>
                  </a:cubicBezTo>
                  <a:cubicBezTo>
                    <a:pt x="221" y="240"/>
                    <a:pt x="220" y="238"/>
                    <a:pt x="218" y="236"/>
                  </a:cubicBezTo>
                  <a:cubicBezTo>
                    <a:pt x="216" y="232"/>
                    <a:pt x="212" y="226"/>
                    <a:pt x="21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4" name="Freeform 1228"/>
            <p:cNvSpPr>
              <a:spLocks/>
            </p:cNvSpPr>
            <p:nvPr/>
          </p:nvSpPr>
          <p:spPr bwMode="auto">
            <a:xfrm>
              <a:off x="8005286" y="4506570"/>
              <a:ext cx="3759" cy="3759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0 h 7"/>
                <a:gd name="T4" fmla="*/ 11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8" y="3"/>
                    <a:pt x="4" y="0"/>
                    <a:pt x="0" y="0"/>
                  </a:cubicBezTo>
                  <a:cubicBezTo>
                    <a:pt x="4" y="0"/>
                    <a:pt x="8" y="3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5" name="Freeform 1229"/>
            <p:cNvSpPr>
              <a:spLocks/>
            </p:cNvSpPr>
            <p:nvPr/>
          </p:nvSpPr>
          <p:spPr bwMode="auto">
            <a:xfrm>
              <a:off x="8082343" y="4482137"/>
              <a:ext cx="56384" cy="80818"/>
            </a:xfrm>
            <a:custGeom>
              <a:avLst/>
              <a:gdLst>
                <a:gd name="T0" fmla="*/ 129 w 136"/>
                <a:gd name="T1" fmla="*/ 128 h 187"/>
                <a:gd name="T2" fmla="*/ 110 w 136"/>
                <a:gd name="T3" fmla="*/ 102 h 187"/>
                <a:gd name="T4" fmla="*/ 87 w 136"/>
                <a:gd name="T5" fmla="*/ 89 h 187"/>
                <a:gd name="T6" fmla="*/ 95 w 136"/>
                <a:gd name="T7" fmla="*/ 61 h 187"/>
                <a:gd name="T8" fmla="*/ 96 w 136"/>
                <a:gd name="T9" fmla="*/ 23 h 187"/>
                <a:gd name="T10" fmla="*/ 104 w 136"/>
                <a:gd name="T11" fmla="*/ 9 h 187"/>
                <a:gd name="T12" fmla="*/ 98 w 136"/>
                <a:gd name="T13" fmla="*/ 0 h 187"/>
                <a:gd name="T14" fmla="*/ 85 w 136"/>
                <a:gd name="T15" fmla="*/ 15 h 187"/>
                <a:gd name="T16" fmla="*/ 89 w 136"/>
                <a:gd name="T17" fmla="*/ 45 h 187"/>
                <a:gd name="T18" fmla="*/ 73 w 136"/>
                <a:gd name="T19" fmla="*/ 105 h 187"/>
                <a:gd name="T20" fmla="*/ 69 w 136"/>
                <a:gd name="T21" fmla="*/ 139 h 187"/>
                <a:gd name="T22" fmla="*/ 35 w 136"/>
                <a:gd name="T23" fmla="*/ 177 h 187"/>
                <a:gd name="T24" fmla="*/ 17 w 136"/>
                <a:gd name="T25" fmla="*/ 159 h 187"/>
                <a:gd name="T26" fmla="*/ 15 w 136"/>
                <a:gd name="T27" fmla="*/ 170 h 187"/>
                <a:gd name="T28" fmla="*/ 43 w 136"/>
                <a:gd name="T29" fmla="*/ 187 h 187"/>
                <a:gd name="T30" fmla="*/ 72 w 136"/>
                <a:gd name="T31" fmla="*/ 164 h 187"/>
                <a:gd name="T32" fmla="*/ 88 w 136"/>
                <a:gd name="T33" fmla="*/ 149 h 187"/>
                <a:gd name="T34" fmla="*/ 100 w 136"/>
                <a:gd name="T35" fmla="*/ 110 h 187"/>
                <a:gd name="T36" fmla="*/ 122 w 136"/>
                <a:gd name="T37" fmla="*/ 128 h 187"/>
                <a:gd name="T38" fmla="*/ 115 w 136"/>
                <a:gd name="T39" fmla="*/ 152 h 187"/>
                <a:gd name="T40" fmla="*/ 135 w 136"/>
                <a:gd name="T41" fmla="*/ 164 h 187"/>
                <a:gd name="T42" fmla="*/ 119 w 136"/>
                <a:gd name="T43" fmla="*/ 146 h 187"/>
                <a:gd name="T44" fmla="*/ 129 w 136"/>
                <a:gd name="T45" fmla="*/ 1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7">
                  <a:moveTo>
                    <a:pt x="129" y="128"/>
                  </a:moveTo>
                  <a:cubicBezTo>
                    <a:pt x="126" y="115"/>
                    <a:pt x="121" y="104"/>
                    <a:pt x="110" y="102"/>
                  </a:cubicBezTo>
                  <a:cubicBezTo>
                    <a:pt x="84" y="109"/>
                    <a:pt x="87" y="103"/>
                    <a:pt x="87" y="89"/>
                  </a:cubicBezTo>
                  <a:cubicBezTo>
                    <a:pt x="87" y="81"/>
                    <a:pt x="91" y="72"/>
                    <a:pt x="95" y="61"/>
                  </a:cubicBezTo>
                  <a:cubicBezTo>
                    <a:pt x="106" y="57"/>
                    <a:pt x="92" y="36"/>
                    <a:pt x="96" y="23"/>
                  </a:cubicBezTo>
                  <a:cubicBezTo>
                    <a:pt x="97" y="18"/>
                    <a:pt x="97" y="13"/>
                    <a:pt x="104" y="9"/>
                  </a:cubicBezTo>
                  <a:lnTo>
                    <a:pt x="98" y="0"/>
                  </a:lnTo>
                  <a:cubicBezTo>
                    <a:pt x="94" y="7"/>
                    <a:pt x="89" y="4"/>
                    <a:pt x="85" y="15"/>
                  </a:cubicBezTo>
                  <a:cubicBezTo>
                    <a:pt x="81" y="33"/>
                    <a:pt x="96" y="30"/>
                    <a:pt x="89" y="45"/>
                  </a:cubicBezTo>
                  <a:cubicBezTo>
                    <a:pt x="81" y="59"/>
                    <a:pt x="65" y="90"/>
                    <a:pt x="73" y="105"/>
                  </a:cubicBezTo>
                  <a:cubicBezTo>
                    <a:pt x="90" y="140"/>
                    <a:pt x="73" y="115"/>
                    <a:pt x="69" y="139"/>
                  </a:cubicBezTo>
                  <a:cubicBezTo>
                    <a:pt x="52" y="151"/>
                    <a:pt x="46" y="176"/>
                    <a:pt x="35" y="177"/>
                  </a:cubicBezTo>
                  <a:cubicBezTo>
                    <a:pt x="21" y="177"/>
                    <a:pt x="26" y="160"/>
                    <a:pt x="17" y="159"/>
                  </a:cubicBezTo>
                  <a:cubicBezTo>
                    <a:pt x="0" y="158"/>
                    <a:pt x="15" y="164"/>
                    <a:pt x="15" y="170"/>
                  </a:cubicBezTo>
                  <a:cubicBezTo>
                    <a:pt x="15" y="181"/>
                    <a:pt x="31" y="175"/>
                    <a:pt x="43" y="187"/>
                  </a:cubicBezTo>
                  <a:cubicBezTo>
                    <a:pt x="48" y="169"/>
                    <a:pt x="60" y="185"/>
                    <a:pt x="72" y="164"/>
                  </a:cubicBezTo>
                  <a:cubicBezTo>
                    <a:pt x="76" y="157"/>
                    <a:pt x="72" y="157"/>
                    <a:pt x="88" y="149"/>
                  </a:cubicBezTo>
                  <a:cubicBezTo>
                    <a:pt x="84" y="120"/>
                    <a:pt x="85" y="111"/>
                    <a:pt x="100" y="110"/>
                  </a:cubicBezTo>
                  <a:cubicBezTo>
                    <a:pt x="117" y="107"/>
                    <a:pt x="115" y="122"/>
                    <a:pt x="122" y="128"/>
                  </a:cubicBezTo>
                  <a:cubicBezTo>
                    <a:pt x="118" y="139"/>
                    <a:pt x="115" y="145"/>
                    <a:pt x="115" y="152"/>
                  </a:cubicBezTo>
                  <a:cubicBezTo>
                    <a:pt x="115" y="159"/>
                    <a:pt x="126" y="165"/>
                    <a:pt x="135" y="164"/>
                  </a:cubicBezTo>
                  <a:cubicBezTo>
                    <a:pt x="136" y="162"/>
                    <a:pt x="118" y="157"/>
                    <a:pt x="119" y="146"/>
                  </a:cubicBezTo>
                  <a:cubicBezTo>
                    <a:pt x="120" y="138"/>
                    <a:pt x="131" y="142"/>
                    <a:pt x="12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6" name="Freeform 1230"/>
            <p:cNvSpPr>
              <a:spLocks/>
            </p:cNvSpPr>
            <p:nvPr/>
          </p:nvSpPr>
          <p:spPr bwMode="auto">
            <a:xfrm>
              <a:off x="8266531" y="4455825"/>
              <a:ext cx="13157" cy="13157"/>
            </a:xfrm>
            <a:custGeom>
              <a:avLst/>
              <a:gdLst>
                <a:gd name="T0" fmla="*/ 0 w 30"/>
                <a:gd name="T1" fmla="*/ 31 h 31"/>
                <a:gd name="T2" fmla="*/ 17 w 30"/>
                <a:gd name="T3" fmla="*/ 0 h 31"/>
                <a:gd name="T4" fmla="*/ 21 w 30"/>
                <a:gd name="T5" fmla="*/ 1 h 31"/>
                <a:gd name="T6" fmla="*/ 26 w 30"/>
                <a:gd name="T7" fmla="*/ 9 h 31"/>
                <a:gd name="T8" fmla="*/ 0 w 3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cubicBezTo>
                    <a:pt x="0" y="24"/>
                    <a:pt x="8" y="13"/>
                    <a:pt x="17" y="0"/>
                  </a:cubicBezTo>
                  <a:lnTo>
                    <a:pt x="21" y="1"/>
                  </a:lnTo>
                  <a:cubicBezTo>
                    <a:pt x="22" y="4"/>
                    <a:pt x="30" y="7"/>
                    <a:pt x="26" y="9"/>
                  </a:cubicBezTo>
                  <a:cubicBezTo>
                    <a:pt x="21" y="22"/>
                    <a:pt x="5" y="24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7" name="Freeform 1231"/>
            <p:cNvSpPr>
              <a:spLocks/>
            </p:cNvSpPr>
            <p:nvPr/>
          </p:nvSpPr>
          <p:spPr bwMode="auto">
            <a:xfrm>
              <a:off x="8313518" y="4702034"/>
              <a:ext cx="37589" cy="65782"/>
            </a:xfrm>
            <a:custGeom>
              <a:avLst/>
              <a:gdLst>
                <a:gd name="T0" fmla="*/ 10 w 88"/>
                <a:gd name="T1" fmla="*/ 157 h 157"/>
                <a:gd name="T2" fmla="*/ 16 w 88"/>
                <a:gd name="T3" fmla="*/ 156 h 157"/>
                <a:gd name="T4" fmla="*/ 16 w 88"/>
                <a:gd name="T5" fmla="*/ 156 h 157"/>
                <a:gd name="T6" fmla="*/ 44 w 88"/>
                <a:gd name="T7" fmla="*/ 134 h 157"/>
                <a:gd name="T8" fmla="*/ 44 w 88"/>
                <a:gd name="T9" fmla="*/ 125 h 157"/>
                <a:gd name="T10" fmla="*/ 47 w 88"/>
                <a:gd name="T11" fmla="*/ 120 h 157"/>
                <a:gd name="T12" fmla="*/ 51 w 88"/>
                <a:gd name="T13" fmla="*/ 118 h 157"/>
                <a:gd name="T14" fmla="*/ 55 w 88"/>
                <a:gd name="T15" fmla="*/ 112 h 157"/>
                <a:gd name="T16" fmla="*/ 57 w 88"/>
                <a:gd name="T17" fmla="*/ 108 h 157"/>
                <a:gd name="T18" fmla="*/ 66 w 88"/>
                <a:gd name="T19" fmla="*/ 103 h 157"/>
                <a:gd name="T20" fmla="*/ 70 w 88"/>
                <a:gd name="T21" fmla="*/ 100 h 157"/>
                <a:gd name="T22" fmla="*/ 72 w 88"/>
                <a:gd name="T23" fmla="*/ 95 h 157"/>
                <a:gd name="T24" fmla="*/ 74 w 88"/>
                <a:gd name="T25" fmla="*/ 89 h 157"/>
                <a:gd name="T26" fmla="*/ 85 w 88"/>
                <a:gd name="T27" fmla="*/ 74 h 157"/>
                <a:gd name="T28" fmla="*/ 83 w 88"/>
                <a:gd name="T29" fmla="*/ 72 h 157"/>
                <a:gd name="T30" fmla="*/ 81 w 88"/>
                <a:gd name="T31" fmla="*/ 72 h 157"/>
                <a:gd name="T32" fmla="*/ 78 w 88"/>
                <a:gd name="T33" fmla="*/ 73 h 157"/>
                <a:gd name="T34" fmla="*/ 77 w 88"/>
                <a:gd name="T35" fmla="*/ 71 h 157"/>
                <a:gd name="T36" fmla="*/ 77 w 88"/>
                <a:gd name="T37" fmla="*/ 64 h 157"/>
                <a:gd name="T38" fmla="*/ 77 w 88"/>
                <a:gd name="T39" fmla="*/ 63 h 157"/>
                <a:gd name="T40" fmla="*/ 79 w 88"/>
                <a:gd name="T41" fmla="*/ 63 h 157"/>
                <a:gd name="T42" fmla="*/ 80 w 88"/>
                <a:gd name="T43" fmla="*/ 63 h 157"/>
                <a:gd name="T44" fmla="*/ 82 w 88"/>
                <a:gd name="T45" fmla="*/ 62 h 157"/>
                <a:gd name="T46" fmla="*/ 88 w 88"/>
                <a:gd name="T47" fmla="*/ 50 h 157"/>
                <a:gd name="T48" fmla="*/ 82 w 88"/>
                <a:gd name="T49" fmla="*/ 35 h 157"/>
                <a:gd name="T50" fmla="*/ 82 w 88"/>
                <a:gd name="T51" fmla="*/ 34 h 157"/>
                <a:gd name="T52" fmla="*/ 82 w 88"/>
                <a:gd name="T53" fmla="*/ 33 h 157"/>
                <a:gd name="T54" fmla="*/ 84 w 88"/>
                <a:gd name="T55" fmla="*/ 19 h 157"/>
                <a:gd name="T56" fmla="*/ 77 w 88"/>
                <a:gd name="T57" fmla="*/ 0 h 157"/>
                <a:gd name="T58" fmla="*/ 70 w 88"/>
                <a:gd name="T59" fmla="*/ 9 h 157"/>
                <a:gd name="T60" fmla="*/ 72 w 88"/>
                <a:gd name="T61" fmla="*/ 14 h 157"/>
                <a:gd name="T62" fmla="*/ 74 w 88"/>
                <a:gd name="T63" fmla="*/ 20 h 157"/>
                <a:gd name="T64" fmla="*/ 70 w 88"/>
                <a:gd name="T65" fmla="*/ 36 h 157"/>
                <a:gd name="T66" fmla="*/ 70 w 88"/>
                <a:gd name="T67" fmla="*/ 36 h 157"/>
                <a:gd name="T68" fmla="*/ 68 w 88"/>
                <a:gd name="T69" fmla="*/ 40 h 157"/>
                <a:gd name="T70" fmla="*/ 68 w 88"/>
                <a:gd name="T71" fmla="*/ 60 h 157"/>
                <a:gd name="T72" fmla="*/ 68 w 88"/>
                <a:gd name="T73" fmla="*/ 60 h 157"/>
                <a:gd name="T74" fmla="*/ 60 w 88"/>
                <a:gd name="T75" fmla="*/ 71 h 157"/>
                <a:gd name="T76" fmla="*/ 57 w 88"/>
                <a:gd name="T77" fmla="*/ 76 h 157"/>
                <a:gd name="T78" fmla="*/ 56 w 88"/>
                <a:gd name="T79" fmla="*/ 81 h 157"/>
                <a:gd name="T80" fmla="*/ 56 w 88"/>
                <a:gd name="T81" fmla="*/ 86 h 157"/>
                <a:gd name="T82" fmla="*/ 53 w 88"/>
                <a:gd name="T83" fmla="*/ 90 h 157"/>
                <a:gd name="T84" fmla="*/ 50 w 88"/>
                <a:gd name="T85" fmla="*/ 93 h 157"/>
                <a:gd name="T86" fmla="*/ 46 w 88"/>
                <a:gd name="T87" fmla="*/ 102 h 157"/>
                <a:gd name="T88" fmla="*/ 39 w 88"/>
                <a:gd name="T89" fmla="*/ 115 h 157"/>
                <a:gd name="T90" fmla="*/ 33 w 88"/>
                <a:gd name="T91" fmla="*/ 124 h 157"/>
                <a:gd name="T92" fmla="*/ 22 w 88"/>
                <a:gd name="T93" fmla="*/ 139 h 157"/>
                <a:gd name="T94" fmla="*/ 19 w 88"/>
                <a:gd name="T95" fmla="*/ 141 h 157"/>
                <a:gd name="T96" fmla="*/ 0 w 88"/>
                <a:gd name="T97" fmla="*/ 154 h 157"/>
                <a:gd name="T98" fmla="*/ 10 w 88"/>
                <a:gd name="T9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157">
                  <a:moveTo>
                    <a:pt x="10" y="157"/>
                  </a:moveTo>
                  <a:cubicBezTo>
                    <a:pt x="11" y="157"/>
                    <a:pt x="14" y="157"/>
                    <a:pt x="16" y="156"/>
                  </a:cubicBezTo>
                  <a:lnTo>
                    <a:pt x="16" y="156"/>
                  </a:lnTo>
                  <a:cubicBezTo>
                    <a:pt x="30" y="154"/>
                    <a:pt x="44" y="145"/>
                    <a:pt x="44" y="134"/>
                  </a:cubicBezTo>
                  <a:lnTo>
                    <a:pt x="44" y="125"/>
                  </a:lnTo>
                  <a:cubicBezTo>
                    <a:pt x="44" y="121"/>
                    <a:pt x="45" y="120"/>
                    <a:pt x="47" y="120"/>
                  </a:cubicBezTo>
                  <a:cubicBezTo>
                    <a:pt x="48" y="119"/>
                    <a:pt x="49" y="119"/>
                    <a:pt x="51" y="118"/>
                  </a:cubicBezTo>
                  <a:cubicBezTo>
                    <a:pt x="52" y="117"/>
                    <a:pt x="54" y="114"/>
                    <a:pt x="55" y="112"/>
                  </a:cubicBezTo>
                  <a:cubicBezTo>
                    <a:pt x="55" y="110"/>
                    <a:pt x="56" y="109"/>
                    <a:pt x="57" y="108"/>
                  </a:cubicBezTo>
                  <a:cubicBezTo>
                    <a:pt x="60" y="106"/>
                    <a:pt x="63" y="104"/>
                    <a:pt x="66" y="103"/>
                  </a:cubicBezTo>
                  <a:cubicBezTo>
                    <a:pt x="68" y="102"/>
                    <a:pt x="69" y="101"/>
                    <a:pt x="70" y="100"/>
                  </a:cubicBezTo>
                  <a:cubicBezTo>
                    <a:pt x="72" y="99"/>
                    <a:pt x="72" y="97"/>
                    <a:pt x="72" y="95"/>
                  </a:cubicBezTo>
                  <a:cubicBezTo>
                    <a:pt x="73" y="93"/>
                    <a:pt x="73" y="91"/>
                    <a:pt x="74" y="89"/>
                  </a:cubicBezTo>
                  <a:cubicBezTo>
                    <a:pt x="77" y="86"/>
                    <a:pt x="85" y="78"/>
                    <a:pt x="85" y="74"/>
                  </a:cubicBezTo>
                  <a:cubicBezTo>
                    <a:pt x="85" y="72"/>
                    <a:pt x="84" y="72"/>
                    <a:pt x="83" y="72"/>
                  </a:cubicBezTo>
                  <a:cubicBezTo>
                    <a:pt x="82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7" y="73"/>
                    <a:pt x="77" y="72"/>
                    <a:pt x="77" y="71"/>
                  </a:cubicBezTo>
                  <a:lnTo>
                    <a:pt x="77" y="64"/>
                  </a:ln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8" y="62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0" y="63"/>
                    <a:pt x="81" y="62"/>
                    <a:pt x="82" y="62"/>
                  </a:cubicBezTo>
                  <a:cubicBezTo>
                    <a:pt x="84" y="62"/>
                    <a:pt x="88" y="58"/>
                    <a:pt x="88" y="50"/>
                  </a:cubicBezTo>
                  <a:cubicBezTo>
                    <a:pt x="88" y="48"/>
                    <a:pt x="84" y="36"/>
                    <a:pt x="82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2" y="34"/>
                    <a:pt x="82" y="33"/>
                  </a:cubicBezTo>
                  <a:lnTo>
                    <a:pt x="84" y="19"/>
                  </a:lnTo>
                  <a:cubicBezTo>
                    <a:pt x="84" y="17"/>
                    <a:pt x="79" y="1"/>
                    <a:pt x="77" y="0"/>
                  </a:cubicBezTo>
                  <a:cubicBezTo>
                    <a:pt x="73" y="0"/>
                    <a:pt x="70" y="5"/>
                    <a:pt x="70" y="9"/>
                  </a:cubicBezTo>
                  <a:cubicBezTo>
                    <a:pt x="70" y="11"/>
                    <a:pt x="71" y="13"/>
                    <a:pt x="72" y="14"/>
                  </a:cubicBezTo>
                  <a:cubicBezTo>
                    <a:pt x="73" y="16"/>
                    <a:pt x="74" y="18"/>
                    <a:pt x="74" y="20"/>
                  </a:cubicBezTo>
                  <a:cubicBezTo>
                    <a:pt x="74" y="22"/>
                    <a:pt x="72" y="31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9"/>
                    <a:pt x="69" y="40"/>
                    <a:pt x="68" y="40"/>
                  </a:cubicBezTo>
                  <a:lnTo>
                    <a:pt x="68" y="60"/>
                  </a:lnTo>
                  <a:lnTo>
                    <a:pt x="68" y="60"/>
                  </a:lnTo>
                  <a:cubicBezTo>
                    <a:pt x="65" y="65"/>
                    <a:pt x="63" y="68"/>
                    <a:pt x="60" y="71"/>
                  </a:cubicBezTo>
                  <a:cubicBezTo>
                    <a:pt x="59" y="73"/>
                    <a:pt x="58" y="74"/>
                    <a:pt x="57" y="76"/>
                  </a:cubicBezTo>
                  <a:cubicBezTo>
                    <a:pt x="56" y="78"/>
                    <a:pt x="56" y="79"/>
                    <a:pt x="56" y="81"/>
                  </a:cubicBezTo>
                  <a:cubicBezTo>
                    <a:pt x="56" y="82"/>
                    <a:pt x="56" y="84"/>
                    <a:pt x="56" y="86"/>
                  </a:cubicBezTo>
                  <a:cubicBezTo>
                    <a:pt x="55" y="88"/>
                    <a:pt x="54" y="89"/>
                    <a:pt x="53" y="90"/>
                  </a:cubicBezTo>
                  <a:cubicBezTo>
                    <a:pt x="52" y="91"/>
                    <a:pt x="51" y="91"/>
                    <a:pt x="50" y="93"/>
                  </a:cubicBezTo>
                  <a:cubicBezTo>
                    <a:pt x="48" y="97"/>
                    <a:pt x="47" y="99"/>
                    <a:pt x="46" y="102"/>
                  </a:cubicBezTo>
                  <a:cubicBezTo>
                    <a:pt x="44" y="107"/>
                    <a:pt x="42" y="110"/>
                    <a:pt x="39" y="115"/>
                  </a:cubicBezTo>
                  <a:cubicBezTo>
                    <a:pt x="36" y="118"/>
                    <a:pt x="35" y="121"/>
                    <a:pt x="33" y="124"/>
                  </a:cubicBezTo>
                  <a:cubicBezTo>
                    <a:pt x="30" y="130"/>
                    <a:pt x="27" y="135"/>
                    <a:pt x="22" y="139"/>
                  </a:cubicBezTo>
                  <a:cubicBezTo>
                    <a:pt x="22" y="140"/>
                    <a:pt x="21" y="140"/>
                    <a:pt x="19" y="141"/>
                  </a:cubicBezTo>
                  <a:cubicBezTo>
                    <a:pt x="7" y="148"/>
                    <a:pt x="1" y="153"/>
                    <a:pt x="0" y="154"/>
                  </a:cubicBezTo>
                  <a:cubicBezTo>
                    <a:pt x="0" y="157"/>
                    <a:pt x="5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8" name="Freeform 1232"/>
            <p:cNvSpPr>
              <a:spLocks/>
            </p:cNvSpPr>
            <p:nvPr/>
          </p:nvSpPr>
          <p:spPr bwMode="auto">
            <a:xfrm>
              <a:off x="7744040" y="4692637"/>
              <a:ext cx="15036" cy="22554"/>
            </a:xfrm>
            <a:custGeom>
              <a:avLst/>
              <a:gdLst>
                <a:gd name="T0" fmla="*/ 33 w 33"/>
                <a:gd name="T1" fmla="*/ 26 h 51"/>
                <a:gd name="T2" fmla="*/ 18 w 33"/>
                <a:gd name="T3" fmla="*/ 8 h 51"/>
                <a:gd name="T4" fmla="*/ 6 w 33"/>
                <a:gd name="T5" fmla="*/ 1 h 51"/>
                <a:gd name="T6" fmla="*/ 5 w 33"/>
                <a:gd name="T7" fmla="*/ 0 h 51"/>
                <a:gd name="T8" fmla="*/ 4 w 33"/>
                <a:gd name="T9" fmla="*/ 0 h 51"/>
                <a:gd name="T10" fmla="*/ 4 w 33"/>
                <a:gd name="T11" fmla="*/ 4 h 51"/>
                <a:gd name="T12" fmla="*/ 15 w 33"/>
                <a:gd name="T13" fmla="*/ 13 h 51"/>
                <a:gd name="T14" fmla="*/ 16 w 33"/>
                <a:gd name="T15" fmla="*/ 13 h 51"/>
                <a:gd name="T16" fmla="*/ 20 w 33"/>
                <a:gd name="T17" fmla="*/ 12 h 51"/>
                <a:gd name="T18" fmla="*/ 24 w 33"/>
                <a:gd name="T19" fmla="*/ 19 h 51"/>
                <a:gd name="T20" fmla="*/ 12 w 33"/>
                <a:gd name="T21" fmla="*/ 28 h 51"/>
                <a:gd name="T22" fmla="*/ 12 w 33"/>
                <a:gd name="T23" fmla="*/ 31 h 51"/>
                <a:gd name="T24" fmla="*/ 7 w 33"/>
                <a:gd name="T25" fmla="*/ 41 h 51"/>
                <a:gd name="T26" fmla="*/ 6 w 33"/>
                <a:gd name="T27" fmla="*/ 41 h 51"/>
                <a:gd name="T28" fmla="*/ 6 w 33"/>
                <a:gd name="T29" fmla="*/ 40 h 51"/>
                <a:gd name="T30" fmla="*/ 4 w 33"/>
                <a:gd name="T31" fmla="*/ 37 h 51"/>
                <a:gd name="T32" fmla="*/ 0 w 33"/>
                <a:gd name="T33" fmla="*/ 40 h 51"/>
                <a:gd name="T34" fmla="*/ 7 w 33"/>
                <a:gd name="T35" fmla="*/ 51 h 51"/>
                <a:gd name="T36" fmla="*/ 23 w 33"/>
                <a:gd name="T37" fmla="*/ 31 h 51"/>
                <a:gd name="T38" fmla="*/ 23 w 33"/>
                <a:gd name="T39" fmla="*/ 30 h 51"/>
                <a:gd name="T40" fmla="*/ 24 w 33"/>
                <a:gd name="T41" fmla="*/ 30 h 51"/>
                <a:gd name="T42" fmla="*/ 27 w 33"/>
                <a:gd name="T43" fmla="*/ 30 h 51"/>
                <a:gd name="T44" fmla="*/ 28 w 33"/>
                <a:gd name="T45" fmla="*/ 30 h 51"/>
                <a:gd name="T46" fmla="*/ 29 w 33"/>
                <a:gd name="T47" fmla="*/ 30 h 51"/>
                <a:gd name="T48" fmla="*/ 29 w 33"/>
                <a:gd name="T49" fmla="*/ 31 h 51"/>
                <a:gd name="T50" fmla="*/ 30 w 33"/>
                <a:gd name="T51" fmla="*/ 39 h 51"/>
                <a:gd name="T52" fmla="*/ 31 w 33"/>
                <a:gd name="T53" fmla="*/ 35 h 51"/>
                <a:gd name="T54" fmla="*/ 33 w 33"/>
                <a:gd name="T55" fmla="*/ 29 h 51"/>
                <a:gd name="T56" fmla="*/ 33 w 33"/>
                <a:gd name="T57" fmla="*/ 28 h 51"/>
                <a:gd name="T58" fmla="*/ 33 w 33"/>
                <a:gd name="T5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51">
                  <a:moveTo>
                    <a:pt x="33" y="26"/>
                  </a:moveTo>
                  <a:cubicBezTo>
                    <a:pt x="33" y="18"/>
                    <a:pt x="24" y="8"/>
                    <a:pt x="18" y="8"/>
                  </a:cubicBezTo>
                  <a:cubicBezTo>
                    <a:pt x="12" y="8"/>
                    <a:pt x="9" y="4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lnTo>
                    <a:pt x="4" y="0"/>
                  </a:lnTo>
                  <a:lnTo>
                    <a:pt x="4" y="4"/>
                  </a:lnTo>
                  <a:cubicBezTo>
                    <a:pt x="5" y="8"/>
                    <a:pt x="10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3" y="12"/>
                    <a:pt x="24" y="16"/>
                    <a:pt x="24" y="19"/>
                  </a:cubicBezTo>
                  <a:cubicBezTo>
                    <a:pt x="24" y="22"/>
                    <a:pt x="16" y="27"/>
                    <a:pt x="12" y="28"/>
                  </a:cubicBezTo>
                  <a:cubicBezTo>
                    <a:pt x="12" y="29"/>
                    <a:pt x="12" y="30"/>
                    <a:pt x="12" y="31"/>
                  </a:cubicBezTo>
                  <a:cubicBezTo>
                    <a:pt x="12" y="35"/>
                    <a:pt x="12" y="40"/>
                    <a:pt x="7" y="41"/>
                  </a:cubicBezTo>
                  <a:lnTo>
                    <a:pt x="6" y="41"/>
                  </a:lnTo>
                  <a:lnTo>
                    <a:pt x="6" y="40"/>
                  </a:lnTo>
                  <a:cubicBezTo>
                    <a:pt x="5" y="38"/>
                    <a:pt x="5" y="37"/>
                    <a:pt x="4" y="37"/>
                  </a:cubicBezTo>
                  <a:cubicBezTo>
                    <a:pt x="3" y="37"/>
                    <a:pt x="0" y="39"/>
                    <a:pt x="0" y="40"/>
                  </a:cubicBezTo>
                  <a:cubicBezTo>
                    <a:pt x="0" y="46"/>
                    <a:pt x="2" y="51"/>
                    <a:pt x="7" y="51"/>
                  </a:cubicBezTo>
                  <a:cubicBezTo>
                    <a:pt x="13" y="51"/>
                    <a:pt x="20" y="38"/>
                    <a:pt x="23" y="31"/>
                  </a:cubicBezTo>
                  <a:lnTo>
                    <a:pt x="23" y="30"/>
                  </a:lnTo>
                  <a:lnTo>
                    <a:pt x="24" y="30"/>
                  </a:lnTo>
                  <a:cubicBezTo>
                    <a:pt x="25" y="30"/>
                    <a:pt x="26" y="30"/>
                    <a:pt x="27" y="30"/>
                  </a:cubicBezTo>
                  <a:cubicBezTo>
                    <a:pt x="27" y="30"/>
                    <a:pt x="27" y="30"/>
                    <a:pt x="28" y="30"/>
                  </a:cubicBezTo>
                  <a:lnTo>
                    <a:pt x="29" y="30"/>
                  </a:lnTo>
                  <a:lnTo>
                    <a:pt x="29" y="31"/>
                  </a:lnTo>
                  <a:cubicBezTo>
                    <a:pt x="29" y="35"/>
                    <a:pt x="30" y="39"/>
                    <a:pt x="30" y="39"/>
                  </a:cubicBezTo>
                  <a:cubicBezTo>
                    <a:pt x="31" y="39"/>
                    <a:pt x="31" y="37"/>
                    <a:pt x="31" y="35"/>
                  </a:cubicBezTo>
                  <a:cubicBezTo>
                    <a:pt x="31" y="33"/>
                    <a:pt x="31" y="30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7"/>
                    <a:pt x="33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9" name="Freeform 1233"/>
            <p:cNvSpPr>
              <a:spLocks/>
            </p:cNvSpPr>
            <p:nvPr/>
          </p:nvSpPr>
          <p:spPr bwMode="auto">
            <a:xfrm>
              <a:off x="8131209" y="4476498"/>
              <a:ext cx="39469" cy="41348"/>
            </a:xfrm>
            <a:custGeom>
              <a:avLst/>
              <a:gdLst>
                <a:gd name="T0" fmla="*/ 80 w 91"/>
                <a:gd name="T1" fmla="*/ 59 h 95"/>
                <a:gd name="T2" fmla="*/ 81 w 91"/>
                <a:gd name="T3" fmla="*/ 59 h 95"/>
                <a:gd name="T4" fmla="*/ 82 w 91"/>
                <a:gd name="T5" fmla="*/ 36 h 95"/>
                <a:gd name="T6" fmla="*/ 81 w 91"/>
                <a:gd name="T7" fmla="*/ 37 h 95"/>
                <a:gd name="T8" fmla="*/ 76 w 91"/>
                <a:gd name="T9" fmla="*/ 29 h 95"/>
                <a:gd name="T10" fmla="*/ 73 w 91"/>
                <a:gd name="T11" fmla="*/ 24 h 95"/>
                <a:gd name="T12" fmla="*/ 73 w 91"/>
                <a:gd name="T13" fmla="*/ 24 h 95"/>
                <a:gd name="T14" fmla="*/ 72 w 91"/>
                <a:gd name="T15" fmla="*/ 24 h 95"/>
                <a:gd name="T16" fmla="*/ 72 w 91"/>
                <a:gd name="T17" fmla="*/ 24 h 95"/>
                <a:gd name="T18" fmla="*/ 64 w 91"/>
                <a:gd name="T19" fmla="*/ 8 h 95"/>
                <a:gd name="T20" fmla="*/ 63 w 91"/>
                <a:gd name="T21" fmla="*/ 8 h 95"/>
                <a:gd name="T22" fmla="*/ 62 w 91"/>
                <a:gd name="T23" fmla="*/ 5 h 95"/>
                <a:gd name="T24" fmla="*/ 49 w 91"/>
                <a:gd name="T25" fmla="*/ 0 h 95"/>
                <a:gd name="T26" fmla="*/ 45 w 91"/>
                <a:gd name="T27" fmla="*/ 2 h 95"/>
                <a:gd name="T28" fmla="*/ 36 w 91"/>
                <a:gd name="T29" fmla="*/ 7 h 95"/>
                <a:gd name="T30" fmla="*/ 33 w 91"/>
                <a:gd name="T31" fmla="*/ 9 h 95"/>
                <a:gd name="T32" fmla="*/ 11 w 91"/>
                <a:gd name="T33" fmla="*/ 13 h 95"/>
                <a:gd name="T34" fmla="*/ 10 w 91"/>
                <a:gd name="T35" fmla="*/ 13 h 95"/>
                <a:gd name="T36" fmla="*/ 2 w 91"/>
                <a:gd name="T37" fmla="*/ 39 h 95"/>
                <a:gd name="T38" fmla="*/ 22 w 91"/>
                <a:gd name="T39" fmla="*/ 53 h 95"/>
                <a:gd name="T40" fmla="*/ 32 w 91"/>
                <a:gd name="T41" fmla="*/ 66 h 95"/>
                <a:gd name="T42" fmla="*/ 27 w 91"/>
                <a:gd name="T43" fmla="*/ 46 h 95"/>
                <a:gd name="T44" fmla="*/ 16 w 91"/>
                <a:gd name="T45" fmla="*/ 21 h 95"/>
                <a:gd name="T46" fmla="*/ 30 w 91"/>
                <a:gd name="T47" fmla="*/ 19 h 95"/>
                <a:gd name="T48" fmla="*/ 38 w 91"/>
                <a:gd name="T49" fmla="*/ 15 h 95"/>
                <a:gd name="T50" fmla="*/ 39 w 91"/>
                <a:gd name="T51" fmla="*/ 15 h 95"/>
                <a:gd name="T52" fmla="*/ 39 w 91"/>
                <a:gd name="T53" fmla="*/ 15 h 95"/>
                <a:gd name="T54" fmla="*/ 40 w 91"/>
                <a:gd name="T55" fmla="*/ 15 h 95"/>
                <a:gd name="T56" fmla="*/ 40 w 91"/>
                <a:gd name="T57" fmla="*/ 14 h 95"/>
                <a:gd name="T58" fmla="*/ 47 w 91"/>
                <a:gd name="T59" fmla="*/ 13 h 95"/>
                <a:gd name="T60" fmla="*/ 47 w 91"/>
                <a:gd name="T61" fmla="*/ 13 h 95"/>
                <a:gd name="T62" fmla="*/ 55 w 91"/>
                <a:gd name="T63" fmla="*/ 20 h 95"/>
                <a:gd name="T64" fmla="*/ 67 w 91"/>
                <a:gd name="T65" fmla="*/ 36 h 95"/>
                <a:gd name="T66" fmla="*/ 72 w 91"/>
                <a:gd name="T67" fmla="*/ 39 h 95"/>
                <a:gd name="T68" fmla="*/ 77 w 91"/>
                <a:gd name="T69" fmla="*/ 39 h 95"/>
                <a:gd name="T70" fmla="*/ 80 w 91"/>
                <a:gd name="T71" fmla="*/ 38 h 95"/>
                <a:gd name="T72" fmla="*/ 83 w 91"/>
                <a:gd name="T73" fmla="*/ 40 h 95"/>
                <a:gd name="T74" fmla="*/ 78 w 91"/>
                <a:gd name="T75" fmla="*/ 56 h 95"/>
                <a:gd name="T76" fmla="*/ 72 w 91"/>
                <a:gd name="T77" fmla="*/ 73 h 95"/>
                <a:gd name="T78" fmla="*/ 79 w 91"/>
                <a:gd name="T79" fmla="*/ 66 h 95"/>
                <a:gd name="T80" fmla="*/ 81 w 91"/>
                <a:gd name="T81" fmla="*/ 67 h 95"/>
                <a:gd name="T82" fmla="*/ 77 w 91"/>
                <a:gd name="T83" fmla="*/ 91 h 95"/>
                <a:gd name="T84" fmla="*/ 77 w 91"/>
                <a:gd name="T85" fmla="*/ 93 h 95"/>
                <a:gd name="T86" fmla="*/ 79 w 91"/>
                <a:gd name="T87" fmla="*/ 95 h 95"/>
                <a:gd name="T88" fmla="*/ 87 w 91"/>
                <a:gd name="T89" fmla="*/ 84 h 95"/>
                <a:gd name="T90" fmla="*/ 80 w 91"/>
                <a:gd name="T91" fmla="*/ 60 h 95"/>
                <a:gd name="T92" fmla="*/ 80 w 91"/>
                <a:gd name="T9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95">
                  <a:moveTo>
                    <a:pt x="80" y="59"/>
                  </a:moveTo>
                  <a:lnTo>
                    <a:pt x="81" y="59"/>
                  </a:lnTo>
                  <a:cubicBezTo>
                    <a:pt x="91" y="48"/>
                    <a:pt x="89" y="45"/>
                    <a:pt x="82" y="36"/>
                  </a:cubicBezTo>
                  <a:cubicBezTo>
                    <a:pt x="82" y="36"/>
                    <a:pt x="81" y="37"/>
                    <a:pt x="81" y="37"/>
                  </a:cubicBezTo>
                  <a:cubicBezTo>
                    <a:pt x="78" y="37"/>
                    <a:pt x="77" y="33"/>
                    <a:pt x="76" y="29"/>
                  </a:cubicBezTo>
                  <a:cubicBezTo>
                    <a:pt x="75" y="27"/>
                    <a:pt x="74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2" y="24"/>
                  </a:lnTo>
                  <a:lnTo>
                    <a:pt x="72" y="24"/>
                  </a:lnTo>
                  <a:cubicBezTo>
                    <a:pt x="62" y="20"/>
                    <a:pt x="62" y="13"/>
                    <a:pt x="64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4" y="6"/>
                    <a:pt x="62" y="5"/>
                  </a:cubicBezTo>
                  <a:cubicBezTo>
                    <a:pt x="60" y="2"/>
                    <a:pt x="52" y="1"/>
                    <a:pt x="49" y="0"/>
                  </a:cubicBezTo>
                  <a:cubicBezTo>
                    <a:pt x="45" y="0"/>
                    <a:pt x="45" y="2"/>
                    <a:pt x="45" y="2"/>
                  </a:cubicBezTo>
                  <a:lnTo>
                    <a:pt x="36" y="7"/>
                  </a:lnTo>
                  <a:lnTo>
                    <a:pt x="33" y="9"/>
                  </a:lnTo>
                  <a:lnTo>
                    <a:pt x="11" y="13"/>
                  </a:lnTo>
                  <a:lnTo>
                    <a:pt x="10" y="13"/>
                  </a:lnTo>
                  <a:cubicBezTo>
                    <a:pt x="7" y="21"/>
                    <a:pt x="1" y="28"/>
                    <a:pt x="2" y="39"/>
                  </a:cubicBezTo>
                  <a:cubicBezTo>
                    <a:pt x="3" y="42"/>
                    <a:pt x="11" y="53"/>
                    <a:pt x="22" y="53"/>
                  </a:cubicBezTo>
                  <a:cubicBezTo>
                    <a:pt x="26" y="56"/>
                    <a:pt x="27" y="64"/>
                    <a:pt x="32" y="66"/>
                  </a:cubicBezTo>
                  <a:cubicBezTo>
                    <a:pt x="39" y="62"/>
                    <a:pt x="27" y="46"/>
                    <a:pt x="27" y="46"/>
                  </a:cubicBezTo>
                  <a:cubicBezTo>
                    <a:pt x="0" y="34"/>
                    <a:pt x="13" y="25"/>
                    <a:pt x="16" y="21"/>
                  </a:cubicBezTo>
                  <a:cubicBezTo>
                    <a:pt x="31" y="34"/>
                    <a:pt x="44" y="34"/>
                    <a:pt x="30" y="19"/>
                  </a:cubicBezTo>
                  <a:cubicBezTo>
                    <a:pt x="30" y="17"/>
                    <a:pt x="34" y="16"/>
                    <a:pt x="38" y="15"/>
                  </a:cubicBezTo>
                  <a:lnTo>
                    <a:pt x="39" y="15"/>
                  </a:ln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4"/>
                    <a:pt x="45" y="13"/>
                    <a:pt x="47" y="13"/>
                  </a:cubicBezTo>
                  <a:lnTo>
                    <a:pt x="47" y="13"/>
                  </a:lnTo>
                  <a:cubicBezTo>
                    <a:pt x="50" y="16"/>
                    <a:pt x="53" y="19"/>
                    <a:pt x="55" y="20"/>
                  </a:cubicBezTo>
                  <a:cubicBezTo>
                    <a:pt x="60" y="24"/>
                    <a:pt x="63" y="27"/>
                    <a:pt x="67" y="36"/>
                  </a:cubicBezTo>
                  <a:cubicBezTo>
                    <a:pt x="68" y="38"/>
                    <a:pt x="69" y="39"/>
                    <a:pt x="72" y="39"/>
                  </a:cubicBezTo>
                  <a:cubicBezTo>
                    <a:pt x="74" y="39"/>
                    <a:pt x="75" y="39"/>
                    <a:pt x="77" y="39"/>
                  </a:cubicBezTo>
                  <a:cubicBezTo>
                    <a:pt x="78" y="38"/>
                    <a:pt x="79" y="38"/>
                    <a:pt x="80" y="38"/>
                  </a:cubicBezTo>
                  <a:cubicBezTo>
                    <a:pt x="81" y="38"/>
                    <a:pt x="83" y="38"/>
                    <a:pt x="83" y="40"/>
                  </a:cubicBezTo>
                  <a:cubicBezTo>
                    <a:pt x="85" y="42"/>
                    <a:pt x="84" y="45"/>
                    <a:pt x="78" y="56"/>
                  </a:cubicBezTo>
                  <a:cubicBezTo>
                    <a:pt x="76" y="58"/>
                    <a:pt x="74" y="66"/>
                    <a:pt x="72" y="73"/>
                  </a:cubicBezTo>
                  <a:cubicBezTo>
                    <a:pt x="75" y="69"/>
                    <a:pt x="77" y="66"/>
                    <a:pt x="79" y="66"/>
                  </a:cubicBezTo>
                  <a:cubicBezTo>
                    <a:pt x="80" y="66"/>
                    <a:pt x="81" y="66"/>
                    <a:pt x="81" y="67"/>
                  </a:cubicBezTo>
                  <a:cubicBezTo>
                    <a:pt x="83" y="70"/>
                    <a:pt x="82" y="79"/>
                    <a:pt x="77" y="91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8" y="95"/>
                    <a:pt x="79" y="95"/>
                  </a:cubicBezTo>
                  <a:cubicBezTo>
                    <a:pt x="79" y="95"/>
                    <a:pt x="81" y="94"/>
                    <a:pt x="87" y="84"/>
                  </a:cubicBezTo>
                  <a:cubicBezTo>
                    <a:pt x="88" y="80"/>
                    <a:pt x="84" y="68"/>
                    <a:pt x="80" y="60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0" name="Freeform 1234"/>
            <p:cNvSpPr>
              <a:spLocks/>
            </p:cNvSpPr>
            <p:nvPr/>
          </p:nvSpPr>
          <p:spPr bwMode="auto">
            <a:xfrm>
              <a:off x="8057911" y="4406959"/>
              <a:ext cx="67661" cy="35710"/>
            </a:xfrm>
            <a:custGeom>
              <a:avLst/>
              <a:gdLst>
                <a:gd name="T0" fmla="*/ 100 w 161"/>
                <a:gd name="T1" fmla="*/ 35 h 83"/>
                <a:gd name="T2" fmla="*/ 136 w 161"/>
                <a:gd name="T3" fmla="*/ 33 h 83"/>
                <a:gd name="T4" fmla="*/ 161 w 161"/>
                <a:gd name="T5" fmla="*/ 10 h 83"/>
                <a:gd name="T6" fmla="*/ 147 w 161"/>
                <a:gd name="T7" fmla="*/ 0 h 83"/>
                <a:gd name="T8" fmla="*/ 141 w 161"/>
                <a:gd name="T9" fmla="*/ 7 h 83"/>
                <a:gd name="T10" fmla="*/ 131 w 161"/>
                <a:gd name="T11" fmla="*/ 11 h 83"/>
                <a:gd name="T12" fmla="*/ 121 w 161"/>
                <a:gd name="T13" fmla="*/ 12 h 83"/>
                <a:gd name="T14" fmla="*/ 102 w 161"/>
                <a:gd name="T15" fmla="*/ 10 h 83"/>
                <a:gd name="T16" fmla="*/ 93 w 161"/>
                <a:gd name="T17" fmla="*/ 9 h 83"/>
                <a:gd name="T18" fmla="*/ 74 w 161"/>
                <a:gd name="T19" fmla="*/ 10 h 83"/>
                <a:gd name="T20" fmla="*/ 61 w 161"/>
                <a:gd name="T21" fmla="*/ 17 h 83"/>
                <a:gd name="T22" fmla="*/ 57 w 161"/>
                <a:gd name="T23" fmla="*/ 23 h 83"/>
                <a:gd name="T24" fmla="*/ 45 w 161"/>
                <a:gd name="T25" fmla="*/ 24 h 83"/>
                <a:gd name="T26" fmla="*/ 42 w 161"/>
                <a:gd name="T27" fmla="*/ 22 h 83"/>
                <a:gd name="T28" fmla="*/ 40 w 161"/>
                <a:gd name="T29" fmla="*/ 22 h 83"/>
                <a:gd name="T30" fmla="*/ 43 w 161"/>
                <a:gd name="T31" fmla="*/ 29 h 83"/>
                <a:gd name="T32" fmla="*/ 42 w 161"/>
                <a:gd name="T33" fmla="*/ 31 h 83"/>
                <a:gd name="T34" fmla="*/ 38 w 161"/>
                <a:gd name="T35" fmla="*/ 34 h 83"/>
                <a:gd name="T36" fmla="*/ 40 w 161"/>
                <a:gd name="T37" fmla="*/ 39 h 83"/>
                <a:gd name="T38" fmla="*/ 33 w 161"/>
                <a:gd name="T39" fmla="*/ 36 h 83"/>
                <a:gd name="T40" fmla="*/ 31 w 161"/>
                <a:gd name="T41" fmla="*/ 38 h 83"/>
                <a:gd name="T42" fmla="*/ 30 w 161"/>
                <a:gd name="T43" fmla="*/ 43 h 83"/>
                <a:gd name="T44" fmla="*/ 24 w 161"/>
                <a:gd name="T45" fmla="*/ 47 h 83"/>
                <a:gd name="T46" fmla="*/ 21 w 161"/>
                <a:gd name="T47" fmla="*/ 54 h 83"/>
                <a:gd name="T48" fmla="*/ 14 w 161"/>
                <a:gd name="T49" fmla="*/ 49 h 83"/>
                <a:gd name="T50" fmla="*/ 7 w 161"/>
                <a:gd name="T51" fmla="*/ 60 h 83"/>
                <a:gd name="T52" fmla="*/ 11 w 161"/>
                <a:gd name="T53" fmla="*/ 65 h 83"/>
                <a:gd name="T54" fmla="*/ 5 w 161"/>
                <a:gd name="T55" fmla="*/ 65 h 83"/>
                <a:gd name="T56" fmla="*/ 3 w 161"/>
                <a:gd name="T57" fmla="*/ 65 h 83"/>
                <a:gd name="T58" fmla="*/ 3 w 161"/>
                <a:gd name="T59" fmla="*/ 69 h 83"/>
                <a:gd name="T60" fmla="*/ 9 w 161"/>
                <a:gd name="T61" fmla="*/ 76 h 83"/>
                <a:gd name="T62" fmla="*/ 21 w 161"/>
                <a:gd name="T63" fmla="*/ 83 h 83"/>
                <a:gd name="T64" fmla="*/ 23 w 161"/>
                <a:gd name="T65" fmla="*/ 76 h 83"/>
                <a:gd name="T66" fmla="*/ 23 w 161"/>
                <a:gd name="T67" fmla="*/ 72 h 83"/>
                <a:gd name="T68" fmla="*/ 27 w 161"/>
                <a:gd name="T69" fmla="*/ 73 h 83"/>
                <a:gd name="T70" fmla="*/ 29 w 161"/>
                <a:gd name="T71" fmla="*/ 70 h 83"/>
                <a:gd name="T72" fmla="*/ 29 w 161"/>
                <a:gd name="T73" fmla="*/ 65 h 83"/>
                <a:gd name="T74" fmla="*/ 31 w 161"/>
                <a:gd name="T75" fmla="*/ 66 h 83"/>
                <a:gd name="T76" fmla="*/ 36 w 161"/>
                <a:gd name="T77" fmla="*/ 67 h 83"/>
                <a:gd name="T78" fmla="*/ 37 w 161"/>
                <a:gd name="T79" fmla="*/ 59 h 83"/>
                <a:gd name="T80" fmla="*/ 39 w 161"/>
                <a:gd name="T81" fmla="*/ 60 h 83"/>
                <a:gd name="T82" fmla="*/ 47 w 161"/>
                <a:gd name="T83" fmla="*/ 56 h 83"/>
                <a:gd name="T84" fmla="*/ 53 w 161"/>
                <a:gd name="T85" fmla="*/ 51 h 83"/>
                <a:gd name="T86" fmla="*/ 57 w 161"/>
                <a:gd name="T87" fmla="*/ 54 h 83"/>
                <a:gd name="T88" fmla="*/ 60 w 161"/>
                <a:gd name="T89" fmla="*/ 50 h 83"/>
                <a:gd name="T90" fmla="*/ 73 w 161"/>
                <a:gd name="T91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83">
                  <a:moveTo>
                    <a:pt x="76" y="42"/>
                  </a:moveTo>
                  <a:cubicBezTo>
                    <a:pt x="85" y="38"/>
                    <a:pt x="91" y="37"/>
                    <a:pt x="100" y="35"/>
                  </a:cubicBezTo>
                  <a:cubicBezTo>
                    <a:pt x="103" y="35"/>
                    <a:pt x="106" y="34"/>
                    <a:pt x="110" y="33"/>
                  </a:cubicBezTo>
                  <a:lnTo>
                    <a:pt x="136" y="33"/>
                  </a:lnTo>
                  <a:cubicBezTo>
                    <a:pt x="137" y="32"/>
                    <a:pt x="139" y="32"/>
                    <a:pt x="140" y="31"/>
                  </a:cubicBezTo>
                  <a:cubicBezTo>
                    <a:pt x="150" y="27"/>
                    <a:pt x="161" y="23"/>
                    <a:pt x="161" y="10"/>
                  </a:cubicBezTo>
                  <a:cubicBezTo>
                    <a:pt x="161" y="2"/>
                    <a:pt x="152" y="0"/>
                    <a:pt x="149" y="0"/>
                  </a:cubicBezTo>
                  <a:cubicBezTo>
                    <a:pt x="148" y="0"/>
                    <a:pt x="147" y="0"/>
                    <a:pt x="147" y="0"/>
                  </a:cubicBezTo>
                  <a:cubicBezTo>
                    <a:pt x="147" y="0"/>
                    <a:pt x="147" y="1"/>
                    <a:pt x="147" y="1"/>
                  </a:cubicBezTo>
                  <a:cubicBezTo>
                    <a:pt x="144" y="2"/>
                    <a:pt x="143" y="4"/>
                    <a:pt x="141" y="7"/>
                  </a:cubicBezTo>
                  <a:cubicBezTo>
                    <a:pt x="140" y="9"/>
                    <a:pt x="139" y="11"/>
                    <a:pt x="137" y="11"/>
                  </a:cubicBezTo>
                  <a:cubicBezTo>
                    <a:pt x="136" y="11"/>
                    <a:pt x="133" y="11"/>
                    <a:pt x="131" y="11"/>
                  </a:cubicBezTo>
                  <a:cubicBezTo>
                    <a:pt x="130" y="10"/>
                    <a:pt x="129" y="10"/>
                    <a:pt x="129" y="10"/>
                  </a:cubicBezTo>
                  <a:cubicBezTo>
                    <a:pt x="126" y="10"/>
                    <a:pt x="123" y="11"/>
                    <a:pt x="121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105" y="12"/>
                    <a:pt x="102" y="10"/>
                  </a:cubicBezTo>
                  <a:cubicBezTo>
                    <a:pt x="99" y="8"/>
                    <a:pt x="97" y="7"/>
                    <a:pt x="93" y="6"/>
                  </a:cubicBezTo>
                  <a:lnTo>
                    <a:pt x="93" y="9"/>
                  </a:lnTo>
                  <a:cubicBezTo>
                    <a:pt x="93" y="10"/>
                    <a:pt x="93" y="10"/>
                    <a:pt x="92" y="10"/>
                  </a:cubicBezTo>
                  <a:lnTo>
                    <a:pt x="74" y="10"/>
                  </a:lnTo>
                  <a:cubicBezTo>
                    <a:pt x="72" y="11"/>
                    <a:pt x="70" y="13"/>
                    <a:pt x="68" y="14"/>
                  </a:cubicBezTo>
                  <a:cubicBezTo>
                    <a:pt x="65" y="15"/>
                    <a:pt x="63" y="16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ubicBezTo>
                    <a:pt x="60" y="20"/>
                    <a:pt x="59" y="23"/>
                    <a:pt x="57" y="23"/>
                  </a:cubicBezTo>
                  <a:cubicBezTo>
                    <a:pt x="57" y="23"/>
                    <a:pt x="56" y="23"/>
                    <a:pt x="52" y="20"/>
                  </a:cubicBezTo>
                  <a:cubicBezTo>
                    <a:pt x="49" y="23"/>
                    <a:pt x="48" y="24"/>
                    <a:pt x="45" y="24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2"/>
                  </a:cubicBezTo>
                  <a:lnTo>
                    <a:pt x="40" y="26"/>
                  </a:lnTo>
                  <a:cubicBezTo>
                    <a:pt x="42" y="27"/>
                    <a:pt x="43" y="27"/>
                    <a:pt x="43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lnTo>
                    <a:pt x="37" y="31"/>
                  </a:lnTo>
                  <a:cubicBezTo>
                    <a:pt x="37" y="32"/>
                    <a:pt x="38" y="33"/>
                    <a:pt x="38" y="34"/>
                  </a:cubicBezTo>
                  <a:cubicBezTo>
                    <a:pt x="39" y="35"/>
                    <a:pt x="40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6" y="39"/>
                    <a:pt x="34" y="38"/>
                    <a:pt x="33" y="36"/>
                  </a:cubicBezTo>
                  <a:lnTo>
                    <a:pt x="31" y="36"/>
                  </a:ln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1" y="41"/>
                    <a:pt x="31" y="43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9" y="44"/>
                    <a:pt x="26" y="44"/>
                    <a:pt x="26" y="43"/>
                  </a:cubicBezTo>
                  <a:cubicBezTo>
                    <a:pt x="24" y="43"/>
                    <a:pt x="24" y="44"/>
                    <a:pt x="24" y="47"/>
                  </a:cubicBezTo>
                  <a:cubicBezTo>
                    <a:pt x="23" y="49"/>
                    <a:pt x="23" y="51"/>
                    <a:pt x="22" y="53"/>
                  </a:cubicBezTo>
                  <a:cubicBezTo>
                    <a:pt x="22" y="53"/>
                    <a:pt x="22" y="54"/>
                    <a:pt x="21" y="54"/>
                  </a:cubicBezTo>
                  <a:cubicBezTo>
                    <a:pt x="21" y="54"/>
                    <a:pt x="20" y="53"/>
                    <a:pt x="20" y="53"/>
                  </a:cubicBezTo>
                  <a:cubicBezTo>
                    <a:pt x="18" y="51"/>
                    <a:pt x="16" y="49"/>
                    <a:pt x="14" y="49"/>
                  </a:cubicBezTo>
                  <a:cubicBezTo>
                    <a:pt x="8" y="49"/>
                    <a:pt x="0" y="53"/>
                    <a:pt x="0" y="56"/>
                  </a:cubicBezTo>
                  <a:cubicBezTo>
                    <a:pt x="1" y="56"/>
                    <a:pt x="5" y="59"/>
                    <a:pt x="7" y="60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0" y="65"/>
                  </a:cubicBezTo>
                  <a:lnTo>
                    <a:pt x="5" y="65"/>
                  </a:ln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6"/>
                    <a:pt x="0" y="67"/>
                  </a:cubicBezTo>
                  <a:cubicBezTo>
                    <a:pt x="0" y="69"/>
                    <a:pt x="1" y="69"/>
                    <a:pt x="3" y="69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9" y="72"/>
                    <a:pt x="9" y="74"/>
                    <a:pt x="9" y="76"/>
                  </a:cubicBezTo>
                  <a:cubicBezTo>
                    <a:pt x="9" y="77"/>
                    <a:pt x="9" y="78"/>
                    <a:pt x="10" y="79"/>
                  </a:cubicBezTo>
                  <a:cubicBezTo>
                    <a:pt x="10" y="81"/>
                    <a:pt x="17" y="83"/>
                    <a:pt x="21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3" y="81"/>
                    <a:pt x="23" y="79"/>
                    <a:pt x="23" y="76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3"/>
                    <a:pt x="22" y="72"/>
                    <a:pt x="23" y="72"/>
                  </a:cubicBezTo>
                  <a:cubicBezTo>
                    <a:pt x="23" y="72"/>
                    <a:pt x="23" y="72"/>
                    <a:pt x="24" y="72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8" y="73"/>
                    <a:pt x="29" y="74"/>
                    <a:pt x="29" y="74"/>
                  </a:cubicBezTo>
                  <a:cubicBezTo>
                    <a:pt x="29" y="73"/>
                    <a:pt x="29" y="71"/>
                    <a:pt x="29" y="70"/>
                  </a:cubicBezTo>
                  <a:cubicBezTo>
                    <a:pt x="28" y="68"/>
                    <a:pt x="27" y="67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0" y="66"/>
                    <a:pt x="30" y="66"/>
                    <a:pt x="31" y="66"/>
                  </a:cubicBezTo>
                  <a:cubicBezTo>
                    <a:pt x="32" y="68"/>
                    <a:pt x="33" y="70"/>
                    <a:pt x="34" y="70"/>
                  </a:cubicBezTo>
                  <a:cubicBezTo>
                    <a:pt x="36" y="70"/>
                    <a:pt x="36" y="69"/>
                    <a:pt x="36" y="67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5" y="62"/>
                    <a:pt x="35" y="61"/>
                    <a:pt x="37" y="59"/>
                  </a:cubicBezTo>
                  <a:cubicBezTo>
                    <a:pt x="37" y="59"/>
                    <a:pt x="37" y="59"/>
                    <a:pt x="38" y="59"/>
                  </a:cubicBezTo>
                  <a:cubicBezTo>
                    <a:pt x="38" y="59"/>
                    <a:pt x="38" y="59"/>
                    <a:pt x="39" y="60"/>
                  </a:cubicBezTo>
                  <a:cubicBezTo>
                    <a:pt x="39" y="61"/>
                    <a:pt x="41" y="63"/>
                    <a:pt x="42" y="63"/>
                  </a:cubicBezTo>
                  <a:cubicBezTo>
                    <a:pt x="43" y="63"/>
                    <a:pt x="46" y="59"/>
                    <a:pt x="47" y="56"/>
                  </a:cubicBezTo>
                  <a:cubicBezTo>
                    <a:pt x="49" y="53"/>
                    <a:pt x="50" y="51"/>
                    <a:pt x="51" y="51"/>
                  </a:cubicBezTo>
                  <a:cubicBezTo>
                    <a:pt x="52" y="50"/>
                    <a:pt x="52" y="50"/>
                    <a:pt x="53" y="51"/>
                  </a:cubicBezTo>
                  <a:cubicBezTo>
                    <a:pt x="53" y="51"/>
                    <a:pt x="53" y="51"/>
                    <a:pt x="54" y="52"/>
                  </a:cubicBezTo>
                  <a:cubicBezTo>
                    <a:pt x="55" y="53"/>
                    <a:pt x="55" y="54"/>
                    <a:pt x="57" y="54"/>
                  </a:cubicBezTo>
                  <a:cubicBezTo>
                    <a:pt x="57" y="54"/>
                    <a:pt x="57" y="53"/>
                    <a:pt x="57" y="52"/>
                  </a:cubicBezTo>
                  <a:cubicBezTo>
                    <a:pt x="58" y="51"/>
                    <a:pt x="58" y="50"/>
                    <a:pt x="60" y="50"/>
                  </a:cubicBezTo>
                  <a:cubicBezTo>
                    <a:pt x="68" y="50"/>
                    <a:pt x="71" y="49"/>
                    <a:pt x="72" y="48"/>
                  </a:cubicBezTo>
                  <a:cubicBezTo>
                    <a:pt x="72" y="48"/>
                    <a:pt x="72" y="47"/>
                    <a:pt x="73" y="46"/>
                  </a:cubicBezTo>
                  <a:cubicBezTo>
                    <a:pt x="73" y="44"/>
                    <a:pt x="73" y="42"/>
                    <a:pt x="7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1" name="Freeform 1235"/>
            <p:cNvSpPr>
              <a:spLocks/>
            </p:cNvSpPr>
            <p:nvPr/>
          </p:nvSpPr>
          <p:spPr bwMode="auto">
            <a:xfrm>
              <a:off x="8033477" y="4437030"/>
              <a:ext cx="28193" cy="39469"/>
            </a:xfrm>
            <a:custGeom>
              <a:avLst/>
              <a:gdLst>
                <a:gd name="T0" fmla="*/ 56 w 65"/>
                <a:gd name="T1" fmla="*/ 5 h 95"/>
                <a:gd name="T2" fmla="*/ 46 w 65"/>
                <a:gd name="T3" fmla="*/ 2 h 95"/>
                <a:gd name="T4" fmla="*/ 43 w 65"/>
                <a:gd name="T5" fmla="*/ 0 h 95"/>
                <a:gd name="T6" fmla="*/ 42 w 65"/>
                <a:gd name="T7" fmla="*/ 0 h 95"/>
                <a:gd name="T8" fmla="*/ 41 w 65"/>
                <a:gd name="T9" fmla="*/ 4 h 95"/>
                <a:gd name="T10" fmla="*/ 39 w 65"/>
                <a:gd name="T11" fmla="*/ 10 h 95"/>
                <a:gd name="T12" fmla="*/ 38 w 65"/>
                <a:gd name="T13" fmla="*/ 11 h 95"/>
                <a:gd name="T14" fmla="*/ 37 w 65"/>
                <a:gd name="T15" fmla="*/ 11 h 95"/>
                <a:gd name="T16" fmla="*/ 34 w 65"/>
                <a:gd name="T17" fmla="*/ 9 h 95"/>
                <a:gd name="T18" fmla="*/ 30 w 65"/>
                <a:gd name="T19" fmla="*/ 8 h 95"/>
                <a:gd name="T20" fmla="*/ 25 w 65"/>
                <a:gd name="T21" fmla="*/ 8 h 95"/>
                <a:gd name="T22" fmla="*/ 25 w 65"/>
                <a:gd name="T23" fmla="*/ 10 h 95"/>
                <a:gd name="T24" fmla="*/ 31 w 65"/>
                <a:gd name="T25" fmla="*/ 17 h 95"/>
                <a:gd name="T26" fmla="*/ 33 w 65"/>
                <a:gd name="T27" fmla="*/ 19 h 95"/>
                <a:gd name="T28" fmla="*/ 30 w 65"/>
                <a:gd name="T29" fmla="*/ 19 h 95"/>
                <a:gd name="T30" fmla="*/ 21 w 65"/>
                <a:gd name="T31" fmla="*/ 21 h 95"/>
                <a:gd name="T32" fmla="*/ 21 w 65"/>
                <a:gd name="T33" fmla="*/ 21 h 95"/>
                <a:gd name="T34" fmla="*/ 20 w 65"/>
                <a:gd name="T35" fmla="*/ 25 h 95"/>
                <a:gd name="T36" fmla="*/ 15 w 65"/>
                <a:gd name="T37" fmla="*/ 30 h 95"/>
                <a:gd name="T38" fmla="*/ 10 w 65"/>
                <a:gd name="T39" fmla="*/ 27 h 95"/>
                <a:gd name="T40" fmla="*/ 9 w 65"/>
                <a:gd name="T41" fmla="*/ 25 h 95"/>
                <a:gd name="T42" fmla="*/ 0 w 65"/>
                <a:gd name="T43" fmla="*/ 38 h 95"/>
                <a:gd name="T44" fmla="*/ 14 w 65"/>
                <a:gd name="T45" fmla="*/ 51 h 95"/>
                <a:gd name="T46" fmla="*/ 15 w 65"/>
                <a:gd name="T47" fmla="*/ 51 h 95"/>
                <a:gd name="T48" fmla="*/ 15 w 65"/>
                <a:gd name="T49" fmla="*/ 52 h 95"/>
                <a:gd name="T50" fmla="*/ 15 w 65"/>
                <a:gd name="T51" fmla="*/ 57 h 95"/>
                <a:gd name="T52" fmla="*/ 15 w 65"/>
                <a:gd name="T53" fmla="*/ 62 h 95"/>
                <a:gd name="T54" fmla="*/ 12 w 65"/>
                <a:gd name="T55" fmla="*/ 67 h 95"/>
                <a:gd name="T56" fmla="*/ 9 w 65"/>
                <a:gd name="T57" fmla="*/ 71 h 95"/>
                <a:gd name="T58" fmla="*/ 29 w 65"/>
                <a:gd name="T59" fmla="*/ 91 h 95"/>
                <a:gd name="T60" fmla="*/ 36 w 65"/>
                <a:gd name="T61" fmla="*/ 95 h 95"/>
                <a:gd name="T62" fmla="*/ 39 w 65"/>
                <a:gd name="T63" fmla="*/ 95 h 95"/>
                <a:gd name="T64" fmla="*/ 37 w 65"/>
                <a:gd name="T65" fmla="*/ 88 h 95"/>
                <a:gd name="T66" fmla="*/ 35 w 65"/>
                <a:gd name="T67" fmla="*/ 68 h 95"/>
                <a:gd name="T68" fmla="*/ 52 w 65"/>
                <a:gd name="T69" fmla="*/ 30 h 95"/>
                <a:gd name="T70" fmla="*/ 59 w 65"/>
                <a:gd name="T71" fmla="*/ 24 h 95"/>
                <a:gd name="T72" fmla="*/ 57 w 65"/>
                <a:gd name="T73" fmla="*/ 21 h 95"/>
                <a:gd name="T74" fmla="*/ 57 w 65"/>
                <a:gd name="T75" fmla="*/ 20 h 95"/>
                <a:gd name="T76" fmla="*/ 58 w 65"/>
                <a:gd name="T77" fmla="*/ 20 h 95"/>
                <a:gd name="T78" fmla="*/ 65 w 65"/>
                <a:gd name="T79" fmla="*/ 18 h 95"/>
                <a:gd name="T80" fmla="*/ 62 w 65"/>
                <a:gd name="T81" fmla="*/ 15 h 95"/>
                <a:gd name="T82" fmla="*/ 56 w 65"/>
                <a:gd name="T8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95">
                  <a:moveTo>
                    <a:pt x="56" y="5"/>
                  </a:moveTo>
                  <a:cubicBezTo>
                    <a:pt x="53" y="5"/>
                    <a:pt x="48" y="4"/>
                    <a:pt x="46" y="2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2" y="1"/>
                    <a:pt x="41" y="3"/>
                    <a:pt x="41" y="4"/>
                  </a:cubicBezTo>
                  <a:cubicBezTo>
                    <a:pt x="40" y="6"/>
                    <a:pt x="40" y="8"/>
                    <a:pt x="39" y="10"/>
                  </a:cubicBezTo>
                  <a:lnTo>
                    <a:pt x="38" y="11"/>
                  </a:lnTo>
                  <a:lnTo>
                    <a:pt x="37" y="11"/>
                  </a:ln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31" y="8"/>
                    <a:pt x="30" y="8"/>
                  </a:cubicBezTo>
                  <a:lnTo>
                    <a:pt x="25" y="8"/>
                  </a:lnTo>
                  <a:lnTo>
                    <a:pt x="25" y="10"/>
                  </a:lnTo>
                  <a:cubicBezTo>
                    <a:pt x="27" y="13"/>
                    <a:pt x="28" y="14"/>
                    <a:pt x="31" y="17"/>
                  </a:cubicBezTo>
                  <a:lnTo>
                    <a:pt x="33" y="19"/>
                  </a:lnTo>
                  <a:lnTo>
                    <a:pt x="30" y="19"/>
                  </a:lnTo>
                  <a:cubicBezTo>
                    <a:pt x="27" y="19"/>
                    <a:pt x="22" y="20"/>
                    <a:pt x="21" y="21"/>
                  </a:cubicBezTo>
                  <a:lnTo>
                    <a:pt x="21" y="21"/>
                  </a:lnTo>
                  <a:cubicBezTo>
                    <a:pt x="21" y="22"/>
                    <a:pt x="20" y="23"/>
                    <a:pt x="20" y="25"/>
                  </a:cubicBezTo>
                  <a:cubicBezTo>
                    <a:pt x="19" y="27"/>
                    <a:pt x="19" y="30"/>
                    <a:pt x="15" y="30"/>
                  </a:cubicBezTo>
                  <a:cubicBezTo>
                    <a:pt x="13" y="30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3" y="25"/>
                    <a:pt x="0" y="33"/>
                    <a:pt x="0" y="38"/>
                  </a:cubicBezTo>
                  <a:cubicBezTo>
                    <a:pt x="0" y="46"/>
                    <a:pt x="11" y="50"/>
                    <a:pt x="14" y="51"/>
                  </a:cubicBezTo>
                  <a:lnTo>
                    <a:pt x="15" y="51"/>
                  </a:lnTo>
                  <a:lnTo>
                    <a:pt x="15" y="52"/>
                  </a:lnTo>
                  <a:cubicBezTo>
                    <a:pt x="14" y="56"/>
                    <a:pt x="14" y="56"/>
                    <a:pt x="15" y="57"/>
                  </a:cubicBezTo>
                  <a:cubicBezTo>
                    <a:pt x="15" y="58"/>
                    <a:pt x="15" y="59"/>
                    <a:pt x="15" y="62"/>
                  </a:cubicBezTo>
                  <a:cubicBezTo>
                    <a:pt x="15" y="65"/>
                    <a:pt x="13" y="66"/>
                    <a:pt x="12" y="67"/>
                  </a:cubicBezTo>
                  <a:cubicBezTo>
                    <a:pt x="10" y="68"/>
                    <a:pt x="9" y="69"/>
                    <a:pt x="9" y="71"/>
                  </a:cubicBezTo>
                  <a:cubicBezTo>
                    <a:pt x="9" y="81"/>
                    <a:pt x="20" y="87"/>
                    <a:pt x="29" y="91"/>
                  </a:cubicBezTo>
                  <a:cubicBezTo>
                    <a:pt x="32" y="93"/>
                    <a:pt x="34" y="94"/>
                    <a:pt x="36" y="95"/>
                  </a:cubicBezTo>
                  <a:lnTo>
                    <a:pt x="39" y="95"/>
                  </a:lnTo>
                  <a:cubicBezTo>
                    <a:pt x="38" y="92"/>
                    <a:pt x="38" y="90"/>
                    <a:pt x="37" y="88"/>
                  </a:cubicBezTo>
                  <a:cubicBezTo>
                    <a:pt x="36" y="82"/>
                    <a:pt x="35" y="77"/>
                    <a:pt x="35" y="68"/>
                  </a:cubicBezTo>
                  <a:cubicBezTo>
                    <a:pt x="35" y="45"/>
                    <a:pt x="43" y="38"/>
                    <a:pt x="52" y="30"/>
                  </a:cubicBezTo>
                  <a:cubicBezTo>
                    <a:pt x="54" y="28"/>
                    <a:pt x="56" y="26"/>
                    <a:pt x="59" y="24"/>
                  </a:cubicBezTo>
                  <a:cubicBezTo>
                    <a:pt x="58" y="23"/>
                    <a:pt x="57" y="22"/>
                    <a:pt x="57" y="21"/>
                  </a:cubicBezTo>
                  <a:lnTo>
                    <a:pt x="57" y="20"/>
                  </a:lnTo>
                  <a:lnTo>
                    <a:pt x="58" y="20"/>
                  </a:lnTo>
                  <a:cubicBezTo>
                    <a:pt x="61" y="20"/>
                    <a:pt x="64" y="18"/>
                    <a:pt x="65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0" y="12"/>
                    <a:pt x="58" y="10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2" name="Freeform 1236"/>
            <p:cNvSpPr>
              <a:spLocks/>
            </p:cNvSpPr>
            <p:nvPr/>
          </p:nvSpPr>
          <p:spPr bwMode="auto">
            <a:xfrm>
              <a:off x="8033477" y="4457704"/>
              <a:ext cx="1880" cy="7518"/>
            </a:xfrm>
            <a:custGeom>
              <a:avLst/>
              <a:gdLst>
                <a:gd name="T0" fmla="*/ 2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6 h 14"/>
                <a:gd name="T8" fmla="*/ 2 w 5"/>
                <a:gd name="T9" fmla="*/ 0 h 14"/>
                <a:gd name="T10" fmla="*/ 0 w 5"/>
                <a:gd name="T11" fmla="*/ 0 h 14"/>
                <a:gd name="T12" fmla="*/ 0 w 5"/>
                <a:gd name="T13" fmla="*/ 2 h 14"/>
                <a:gd name="T14" fmla="*/ 1 w 5"/>
                <a:gd name="T15" fmla="*/ 7 h 14"/>
                <a:gd name="T16" fmla="*/ 3 w 5"/>
                <a:gd name="T17" fmla="*/ 11 h 14"/>
                <a:gd name="T18" fmla="*/ 3 w 5"/>
                <a:gd name="T19" fmla="*/ 13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6"/>
                  </a:ln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3" name="Freeform 1237"/>
            <p:cNvSpPr>
              <a:spLocks/>
            </p:cNvSpPr>
            <p:nvPr/>
          </p:nvSpPr>
          <p:spPr bwMode="auto">
            <a:xfrm>
              <a:off x="8087982" y="4324262"/>
              <a:ext cx="7518" cy="3759"/>
            </a:xfrm>
            <a:custGeom>
              <a:avLst/>
              <a:gdLst>
                <a:gd name="T0" fmla="*/ 18 w 18"/>
                <a:gd name="T1" fmla="*/ 9 h 9"/>
                <a:gd name="T2" fmla="*/ 17 w 18"/>
                <a:gd name="T3" fmla="*/ 3 h 9"/>
                <a:gd name="T4" fmla="*/ 14 w 18"/>
                <a:gd name="T5" fmla="*/ 2 h 9"/>
                <a:gd name="T6" fmla="*/ 3 w 18"/>
                <a:gd name="T7" fmla="*/ 2 h 9"/>
                <a:gd name="T8" fmla="*/ 2 w 18"/>
                <a:gd name="T9" fmla="*/ 1 h 9"/>
                <a:gd name="T10" fmla="*/ 0 w 18"/>
                <a:gd name="T11" fmla="*/ 0 h 9"/>
                <a:gd name="T12" fmla="*/ 0 w 18"/>
                <a:gd name="T13" fmla="*/ 0 h 9"/>
                <a:gd name="T14" fmla="*/ 0 w 18"/>
                <a:gd name="T15" fmla="*/ 1 h 9"/>
                <a:gd name="T16" fmla="*/ 0 w 18"/>
                <a:gd name="T17" fmla="*/ 2 h 9"/>
                <a:gd name="T18" fmla="*/ 4 w 18"/>
                <a:gd name="T19" fmla="*/ 6 h 9"/>
                <a:gd name="T20" fmla="*/ 7 w 18"/>
                <a:gd name="T21" fmla="*/ 6 h 9"/>
                <a:gd name="T22" fmla="*/ 11 w 18"/>
                <a:gd name="T23" fmla="*/ 6 h 9"/>
                <a:gd name="T24" fmla="*/ 15 w 18"/>
                <a:gd name="T25" fmla="*/ 6 h 9"/>
                <a:gd name="T26" fmla="*/ 15 w 18"/>
                <a:gd name="T27" fmla="*/ 7 h 9"/>
                <a:gd name="T28" fmla="*/ 18 w 18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8" y="8"/>
                    <a:pt x="17" y="6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lnTo>
                    <a:pt x="3" y="2"/>
                  </a:ln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6"/>
                    <a:pt x="10" y="6"/>
                    <a:pt x="11" y="6"/>
                  </a:cubicBezTo>
                  <a:lnTo>
                    <a:pt x="15" y="6"/>
                  </a:lnTo>
                  <a:lnTo>
                    <a:pt x="15" y="7"/>
                  </a:lnTo>
                  <a:cubicBezTo>
                    <a:pt x="15" y="8"/>
                    <a:pt x="16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4" name="Freeform 1238"/>
            <p:cNvSpPr>
              <a:spLocks/>
            </p:cNvSpPr>
            <p:nvPr/>
          </p:nvSpPr>
          <p:spPr bwMode="auto">
            <a:xfrm>
              <a:off x="8089861" y="4326141"/>
              <a:ext cx="11277" cy="9398"/>
            </a:xfrm>
            <a:custGeom>
              <a:avLst/>
              <a:gdLst>
                <a:gd name="T0" fmla="*/ 18 w 30"/>
                <a:gd name="T1" fmla="*/ 11 h 18"/>
                <a:gd name="T2" fmla="*/ 24 w 30"/>
                <a:gd name="T3" fmla="*/ 11 h 18"/>
                <a:gd name="T4" fmla="*/ 26 w 30"/>
                <a:gd name="T5" fmla="*/ 11 h 18"/>
                <a:gd name="T6" fmla="*/ 27 w 30"/>
                <a:gd name="T7" fmla="*/ 11 h 18"/>
                <a:gd name="T8" fmla="*/ 30 w 30"/>
                <a:gd name="T9" fmla="*/ 9 h 18"/>
                <a:gd name="T10" fmla="*/ 30 w 30"/>
                <a:gd name="T11" fmla="*/ 8 h 18"/>
                <a:gd name="T12" fmla="*/ 26 w 30"/>
                <a:gd name="T13" fmla="*/ 5 h 18"/>
                <a:gd name="T14" fmla="*/ 26 w 30"/>
                <a:gd name="T15" fmla="*/ 2 h 18"/>
                <a:gd name="T16" fmla="*/ 26 w 30"/>
                <a:gd name="T17" fmla="*/ 0 h 18"/>
                <a:gd name="T18" fmla="*/ 25 w 30"/>
                <a:gd name="T19" fmla="*/ 0 h 18"/>
                <a:gd name="T20" fmla="*/ 21 w 30"/>
                <a:gd name="T21" fmla="*/ 5 h 18"/>
                <a:gd name="T22" fmla="*/ 15 w 30"/>
                <a:gd name="T23" fmla="*/ 10 h 18"/>
                <a:gd name="T24" fmla="*/ 11 w 30"/>
                <a:gd name="T25" fmla="*/ 9 h 18"/>
                <a:gd name="T26" fmla="*/ 9 w 30"/>
                <a:gd name="T27" fmla="*/ 7 h 18"/>
                <a:gd name="T28" fmla="*/ 8 w 30"/>
                <a:gd name="T29" fmla="*/ 8 h 18"/>
                <a:gd name="T30" fmla="*/ 4 w 30"/>
                <a:gd name="T31" fmla="*/ 10 h 18"/>
                <a:gd name="T32" fmla="*/ 0 w 30"/>
                <a:gd name="T33" fmla="*/ 9 h 18"/>
                <a:gd name="T34" fmla="*/ 0 w 30"/>
                <a:gd name="T35" fmla="*/ 12 h 18"/>
                <a:gd name="T36" fmla="*/ 2 w 30"/>
                <a:gd name="T37" fmla="*/ 18 h 18"/>
                <a:gd name="T38" fmla="*/ 7 w 30"/>
                <a:gd name="T39" fmla="*/ 15 h 18"/>
                <a:gd name="T40" fmla="*/ 10 w 30"/>
                <a:gd name="T41" fmla="*/ 13 h 18"/>
                <a:gd name="T42" fmla="*/ 12 w 30"/>
                <a:gd name="T43" fmla="*/ 14 h 18"/>
                <a:gd name="T44" fmla="*/ 13 w 30"/>
                <a:gd name="T45" fmla="*/ 14 h 18"/>
                <a:gd name="T46" fmla="*/ 14 w 30"/>
                <a:gd name="T47" fmla="*/ 13 h 18"/>
                <a:gd name="T48" fmla="*/ 18 w 30"/>
                <a:gd name="T4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8">
                  <a:moveTo>
                    <a:pt x="18" y="11"/>
                  </a:moveTo>
                  <a:lnTo>
                    <a:pt x="24" y="11"/>
                  </a:lnTo>
                  <a:cubicBezTo>
                    <a:pt x="25" y="11"/>
                    <a:pt x="25" y="11"/>
                    <a:pt x="26" y="11"/>
                  </a:cubicBezTo>
                  <a:lnTo>
                    <a:pt x="27" y="11"/>
                  </a:lnTo>
                  <a:cubicBezTo>
                    <a:pt x="28" y="11"/>
                    <a:pt x="28" y="11"/>
                    <a:pt x="30" y="9"/>
                  </a:cubicBezTo>
                  <a:lnTo>
                    <a:pt x="30" y="8"/>
                  </a:lnTo>
                  <a:cubicBezTo>
                    <a:pt x="28" y="8"/>
                    <a:pt x="26" y="8"/>
                    <a:pt x="26" y="5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1"/>
                    <a:pt x="26" y="1"/>
                    <a:pt x="26" y="0"/>
                  </a:cubicBezTo>
                  <a:lnTo>
                    <a:pt x="25" y="0"/>
                  </a:lnTo>
                  <a:cubicBezTo>
                    <a:pt x="23" y="0"/>
                    <a:pt x="22" y="2"/>
                    <a:pt x="21" y="5"/>
                  </a:cubicBezTo>
                  <a:cubicBezTo>
                    <a:pt x="19" y="7"/>
                    <a:pt x="18" y="10"/>
                    <a:pt x="15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9"/>
                    <a:pt x="6" y="10"/>
                    <a:pt x="4" y="10"/>
                  </a:cubicBezTo>
                  <a:cubicBezTo>
                    <a:pt x="3" y="10"/>
                    <a:pt x="1" y="10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8"/>
                    <a:pt x="0" y="18"/>
                    <a:pt x="2" y="18"/>
                  </a:cubicBezTo>
                  <a:cubicBezTo>
                    <a:pt x="4" y="18"/>
                    <a:pt x="6" y="16"/>
                    <a:pt x="7" y="15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1" y="13"/>
                    <a:pt x="11" y="13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3"/>
                    <a:pt x="16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5" name="Freeform 1239"/>
            <p:cNvSpPr>
              <a:spLocks/>
            </p:cNvSpPr>
            <p:nvPr/>
          </p:nvSpPr>
          <p:spPr bwMode="auto">
            <a:xfrm>
              <a:off x="8101138" y="4337418"/>
              <a:ext cx="1880" cy="3759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4 w 6"/>
                <a:gd name="T5" fmla="*/ 1 h 8"/>
                <a:gd name="T6" fmla="*/ 3 w 6"/>
                <a:gd name="T7" fmla="*/ 1 h 8"/>
                <a:gd name="T8" fmla="*/ 0 w 6"/>
                <a:gd name="T9" fmla="*/ 5 h 8"/>
                <a:gd name="T10" fmla="*/ 2 w 6"/>
                <a:gd name="T11" fmla="*/ 8 h 8"/>
                <a:gd name="T12" fmla="*/ 3 w 6"/>
                <a:gd name="T13" fmla="*/ 8 h 8"/>
                <a:gd name="T14" fmla="*/ 4 w 6"/>
                <a:gd name="T15" fmla="*/ 8 h 8"/>
                <a:gd name="T16" fmla="*/ 5 w 6"/>
                <a:gd name="T17" fmla="*/ 3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3" y="1"/>
                  </a:ln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4" y="8"/>
                  </a:lnTo>
                  <a:cubicBezTo>
                    <a:pt x="4" y="6"/>
                    <a:pt x="5" y="4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6" name="Freeform 1240"/>
            <p:cNvSpPr>
              <a:spLocks/>
            </p:cNvSpPr>
            <p:nvPr/>
          </p:nvSpPr>
          <p:spPr bwMode="auto">
            <a:xfrm>
              <a:off x="8129330" y="4341177"/>
              <a:ext cx="5639" cy="3759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3 h 12"/>
                <a:gd name="T4" fmla="*/ 5 w 15"/>
                <a:gd name="T5" fmla="*/ 6 h 12"/>
                <a:gd name="T6" fmla="*/ 0 w 15"/>
                <a:gd name="T7" fmla="*/ 8 h 12"/>
                <a:gd name="T8" fmla="*/ 5 w 15"/>
                <a:gd name="T9" fmla="*/ 12 h 12"/>
                <a:gd name="T10" fmla="*/ 15 w 15"/>
                <a:gd name="T11" fmla="*/ 2 h 12"/>
                <a:gd name="T12" fmla="*/ 12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12" y="3"/>
                  </a:lnTo>
                  <a:cubicBezTo>
                    <a:pt x="11" y="6"/>
                    <a:pt x="8" y="6"/>
                    <a:pt x="5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0" y="11"/>
                    <a:pt x="1" y="12"/>
                    <a:pt x="5" y="12"/>
                  </a:cubicBezTo>
                  <a:cubicBezTo>
                    <a:pt x="13" y="12"/>
                    <a:pt x="15" y="8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7" name="Freeform 1241"/>
            <p:cNvSpPr>
              <a:spLocks/>
            </p:cNvSpPr>
            <p:nvPr/>
          </p:nvSpPr>
          <p:spPr bwMode="auto">
            <a:xfrm>
              <a:off x="8118054" y="4341177"/>
              <a:ext cx="7518" cy="5639"/>
            </a:xfrm>
            <a:custGeom>
              <a:avLst/>
              <a:gdLst>
                <a:gd name="T0" fmla="*/ 11 w 17"/>
                <a:gd name="T1" fmla="*/ 4 h 15"/>
                <a:gd name="T2" fmla="*/ 7 w 17"/>
                <a:gd name="T3" fmla="*/ 1 h 15"/>
                <a:gd name="T4" fmla="*/ 6 w 17"/>
                <a:gd name="T5" fmla="*/ 0 h 15"/>
                <a:gd name="T6" fmla="*/ 4 w 17"/>
                <a:gd name="T7" fmla="*/ 0 h 15"/>
                <a:gd name="T8" fmla="*/ 0 w 17"/>
                <a:gd name="T9" fmla="*/ 10 h 15"/>
                <a:gd name="T10" fmla="*/ 8 w 17"/>
                <a:gd name="T11" fmla="*/ 15 h 15"/>
                <a:gd name="T12" fmla="*/ 15 w 17"/>
                <a:gd name="T13" fmla="*/ 12 h 15"/>
                <a:gd name="T14" fmla="*/ 16 w 17"/>
                <a:gd name="T15" fmla="*/ 3 h 15"/>
                <a:gd name="T16" fmla="*/ 14 w 17"/>
                <a:gd name="T17" fmla="*/ 3 h 15"/>
                <a:gd name="T18" fmla="*/ 11 w 17"/>
                <a:gd name="T1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1" y="4"/>
                  </a:moveTo>
                  <a:cubicBezTo>
                    <a:pt x="9" y="4"/>
                    <a:pt x="8" y="2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0" y="7"/>
                    <a:pt x="0" y="10"/>
                  </a:cubicBezTo>
                  <a:cubicBezTo>
                    <a:pt x="0" y="13"/>
                    <a:pt x="4" y="15"/>
                    <a:pt x="8" y="15"/>
                  </a:cubicBezTo>
                  <a:cubicBezTo>
                    <a:pt x="11" y="15"/>
                    <a:pt x="14" y="14"/>
                    <a:pt x="15" y="12"/>
                  </a:cubicBezTo>
                  <a:cubicBezTo>
                    <a:pt x="17" y="10"/>
                    <a:pt x="17" y="7"/>
                    <a:pt x="16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8" name="Freeform 1242"/>
            <p:cNvSpPr>
              <a:spLocks/>
            </p:cNvSpPr>
            <p:nvPr/>
          </p:nvSpPr>
          <p:spPr bwMode="auto">
            <a:xfrm>
              <a:off x="8112415" y="4343057"/>
              <a:ext cx="3759" cy="5639"/>
            </a:xfrm>
            <a:custGeom>
              <a:avLst/>
              <a:gdLst>
                <a:gd name="T0" fmla="*/ 10 w 11"/>
                <a:gd name="T1" fmla="*/ 2 h 11"/>
                <a:gd name="T2" fmla="*/ 8 w 11"/>
                <a:gd name="T3" fmla="*/ 1 h 11"/>
                <a:gd name="T4" fmla="*/ 7 w 11"/>
                <a:gd name="T5" fmla="*/ 0 h 11"/>
                <a:gd name="T6" fmla="*/ 0 w 11"/>
                <a:gd name="T7" fmla="*/ 8 h 11"/>
                <a:gd name="T8" fmla="*/ 1 w 11"/>
                <a:gd name="T9" fmla="*/ 11 h 11"/>
                <a:gd name="T10" fmla="*/ 5 w 11"/>
                <a:gd name="T11" fmla="*/ 9 h 11"/>
                <a:gd name="T12" fmla="*/ 10 w 11"/>
                <a:gd name="T13" fmla="*/ 6 h 11"/>
                <a:gd name="T14" fmla="*/ 11 w 11"/>
                <a:gd name="T15" fmla="*/ 5 h 11"/>
                <a:gd name="T16" fmla="*/ 11 w 11"/>
                <a:gd name="T17" fmla="*/ 2 h 11"/>
                <a:gd name="T18" fmla="*/ 10 w 11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cubicBezTo>
                    <a:pt x="9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4" y="0"/>
                    <a:pt x="0" y="7"/>
                    <a:pt x="0" y="8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lnTo>
                    <a:pt x="11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9" name="Freeform 1243"/>
            <p:cNvSpPr>
              <a:spLocks/>
            </p:cNvSpPr>
            <p:nvPr/>
          </p:nvSpPr>
          <p:spPr bwMode="auto">
            <a:xfrm>
              <a:off x="8108656" y="4343057"/>
              <a:ext cx="3759" cy="3759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8 w 9"/>
                <a:gd name="T5" fmla="*/ 0 h 8"/>
                <a:gd name="T6" fmla="*/ 8 w 9"/>
                <a:gd name="T7" fmla="*/ 0 h 8"/>
                <a:gd name="T8" fmla="*/ 0 w 9"/>
                <a:gd name="T9" fmla="*/ 6 h 8"/>
                <a:gd name="T10" fmla="*/ 1 w 9"/>
                <a:gd name="T11" fmla="*/ 8 h 8"/>
                <a:gd name="T12" fmla="*/ 9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3" y="7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0" name="Freeform 1244"/>
            <p:cNvSpPr>
              <a:spLocks/>
            </p:cNvSpPr>
            <p:nvPr/>
          </p:nvSpPr>
          <p:spPr bwMode="auto">
            <a:xfrm>
              <a:off x="8114295" y="4350575"/>
              <a:ext cx="1880" cy="1880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1" name="Freeform 1245"/>
            <p:cNvSpPr>
              <a:spLocks/>
            </p:cNvSpPr>
            <p:nvPr/>
          </p:nvSpPr>
          <p:spPr bwMode="auto">
            <a:xfrm>
              <a:off x="8112415" y="4331780"/>
              <a:ext cx="3759" cy="7518"/>
            </a:xfrm>
            <a:custGeom>
              <a:avLst/>
              <a:gdLst>
                <a:gd name="T0" fmla="*/ 10 w 11"/>
                <a:gd name="T1" fmla="*/ 12 h 17"/>
                <a:gd name="T2" fmla="*/ 9 w 11"/>
                <a:gd name="T3" fmla="*/ 10 h 17"/>
                <a:gd name="T4" fmla="*/ 10 w 11"/>
                <a:gd name="T5" fmla="*/ 8 h 17"/>
                <a:gd name="T6" fmla="*/ 10 w 11"/>
                <a:gd name="T7" fmla="*/ 6 h 17"/>
                <a:gd name="T8" fmla="*/ 8 w 11"/>
                <a:gd name="T9" fmla="*/ 5 h 17"/>
                <a:gd name="T10" fmla="*/ 1 w 11"/>
                <a:gd name="T11" fmla="*/ 1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1 h 17"/>
                <a:gd name="T18" fmla="*/ 8 w 11"/>
                <a:gd name="T19" fmla="*/ 17 h 17"/>
                <a:gd name="T20" fmla="*/ 9 w 11"/>
                <a:gd name="T21" fmla="*/ 17 h 17"/>
                <a:gd name="T22" fmla="*/ 10 w 11"/>
                <a:gd name="T23" fmla="*/ 15 h 17"/>
                <a:gd name="T24" fmla="*/ 11 w 11"/>
                <a:gd name="T25" fmla="*/ 14 h 17"/>
                <a:gd name="T26" fmla="*/ 10 w 11"/>
                <a:gd name="T2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7">
                  <a:moveTo>
                    <a:pt x="10" y="12"/>
                  </a:moveTo>
                  <a:cubicBezTo>
                    <a:pt x="10" y="11"/>
                    <a:pt x="9" y="10"/>
                    <a:pt x="9" y="10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4" y="5"/>
                    <a:pt x="2" y="3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7"/>
                    <a:pt x="8" y="17"/>
                  </a:cubicBezTo>
                  <a:lnTo>
                    <a:pt x="9" y="17"/>
                  </a:ln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2" name="Freeform 1246"/>
            <p:cNvSpPr>
              <a:spLocks/>
            </p:cNvSpPr>
            <p:nvPr/>
          </p:nvSpPr>
          <p:spPr bwMode="auto">
            <a:xfrm>
              <a:off x="8116174" y="4328021"/>
              <a:ext cx="3759" cy="3759"/>
            </a:xfrm>
            <a:custGeom>
              <a:avLst/>
              <a:gdLst>
                <a:gd name="T0" fmla="*/ 5 w 10"/>
                <a:gd name="T1" fmla="*/ 6 h 6"/>
                <a:gd name="T2" fmla="*/ 6 w 10"/>
                <a:gd name="T3" fmla="*/ 4 h 6"/>
                <a:gd name="T4" fmla="*/ 8 w 10"/>
                <a:gd name="T5" fmla="*/ 2 h 6"/>
                <a:gd name="T6" fmla="*/ 10 w 10"/>
                <a:gd name="T7" fmla="*/ 2 h 6"/>
                <a:gd name="T8" fmla="*/ 6 w 10"/>
                <a:gd name="T9" fmla="*/ 0 h 6"/>
                <a:gd name="T10" fmla="*/ 0 w 10"/>
                <a:gd name="T11" fmla="*/ 0 h 6"/>
                <a:gd name="T12" fmla="*/ 0 w 10"/>
                <a:gd name="T13" fmla="*/ 1 h 6"/>
                <a:gd name="T14" fmla="*/ 5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7" y="2"/>
                    <a:pt x="8" y="2"/>
                  </a:cubicBezTo>
                  <a:lnTo>
                    <a:pt x="10" y="2"/>
                  </a:lnTo>
                  <a:cubicBezTo>
                    <a:pt x="9" y="2"/>
                    <a:pt x="7" y="1"/>
                    <a:pt x="6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3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3" name="Freeform 1247"/>
            <p:cNvSpPr>
              <a:spLocks/>
            </p:cNvSpPr>
            <p:nvPr/>
          </p:nvSpPr>
          <p:spPr bwMode="auto">
            <a:xfrm>
              <a:off x="8119933" y="4328021"/>
              <a:ext cx="1880" cy="1880"/>
            </a:xfrm>
            <a:custGeom>
              <a:avLst/>
              <a:gdLst>
                <a:gd name="T0" fmla="*/ 0 w 3"/>
                <a:gd name="T1" fmla="*/ 4 h 5"/>
                <a:gd name="T2" fmla="*/ 0 w 3"/>
                <a:gd name="T3" fmla="*/ 5 h 5"/>
                <a:gd name="T4" fmla="*/ 2 w 3"/>
                <a:gd name="T5" fmla="*/ 5 h 5"/>
                <a:gd name="T6" fmla="*/ 3 w 3"/>
                <a:gd name="T7" fmla="*/ 3 h 5"/>
                <a:gd name="T8" fmla="*/ 1 w 3"/>
                <a:gd name="T9" fmla="*/ 0 h 5"/>
                <a:gd name="T10" fmla="*/ 0 w 3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0" y="5"/>
                  </a:lnTo>
                  <a:lnTo>
                    <a:pt x="2" y="5"/>
                  </a:lnTo>
                  <a:cubicBezTo>
                    <a:pt x="3" y="5"/>
                    <a:pt x="3" y="5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4" name="Freeform 1248"/>
            <p:cNvSpPr>
              <a:spLocks/>
            </p:cNvSpPr>
            <p:nvPr/>
          </p:nvSpPr>
          <p:spPr bwMode="auto">
            <a:xfrm>
              <a:off x="8123691" y="4337418"/>
              <a:ext cx="3759" cy="1880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0 h 3"/>
                <a:gd name="T4" fmla="*/ 6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5" name="Freeform 1249"/>
            <p:cNvSpPr>
              <a:spLocks/>
            </p:cNvSpPr>
            <p:nvPr/>
          </p:nvSpPr>
          <p:spPr bwMode="auto">
            <a:xfrm>
              <a:off x="8133089" y="4329900"/>
              <a:ext cx="1880" cy="1880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2 h 7"/>
                <a:gd name="T4" fmla="*/ 0 w 3"/>
                <a:gd name="T5" fmla="*/ 0 h 7"/>
                <a:gd name="T6" fmla="*/ 0 w 3"/>
                <a:gd name="T7" fmla="*/ 2 h 7"/>
                <a:gd name="T8" fmla="*/ 1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2" y="7"/>
                    <a:pt x="3" y="5"/>
                    <a:pt x="3" y="2"/>
                  </a:cubicBezTo>
                  <a:lnTo>
                    <a:pt x="0" y="0"/>
                  </a:lnTo>
                  <a:lnTo>
                    <a:pt x="0" y="2"/>
                  </a:lnTo>
                  <a:cubicBezTo>
                    <a:pt x="0" y="5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6" name="Freeform 1250"/>
            <p:cNvSpPr>
              <a:spLocks/>
            </p:cNvSpPr>
            <p:nvPr/>
          </p:nvSpPr>
          <p:spPr bwMode="auto">
            <a:xfrm>
              <a:off x="8125572" y="4324262"/>
              <a:ext cx="1880" cy="1880"/>
            </a:xfrm>
            <a:custGeom>
              <a:avLst/>
              <a:gdLst>
                <a:gd name="T0" fmla="*/ 5 w 5"/>
                <a:gd name="T1" fmla="*/ 2 h 3"/>
                <a:gd name="T2" fmla="*/ 4 w 5"/>
                <a:gd name="T3" fmla="*/ 1 h 3"/>
                <a:gd name="T4" fmla="*/ 3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5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7" name="Freeform 1251"/>
            <p:cNvSpPr>
              <a:spLocks/>
            </p:cNvSpPr>
            <p:nvPr/>
          </p:nvSpPr>
          <p:spPr bwMode="auto">
            <a:xfrm>
              <a:off x="8196991" y="4350575"/>
              <a:ext cx="3759" cy="188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1 h 4"/>
                <a:gd name="T4" fmla="*/ 4 w 6"/>
                <a:gd name="T5" fmla="*/ 4 h 4"/>
                <a:gd name="T6" fmla="*/ 5 w 6"/>
                <a:gd name="T7" fmla="*/ 3 h 4"/>
                <a:gd name="T8" fmla="*/ 6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8" name="Freeform 1252"/>
            <p:cNvSpPr>
              <a:spLocks/>
            </p:cNvSpPr>
            <p:nvPr/>
          </p:nvSpPr>
          <p:spPr bwMode="auto">
            <a:xfrm>
              <a:off x="8200750" y="4369369"/>
              <a:ext cx="5639" cy="3759"/>
            </a:xfrm>
            <a:custGeom>
              <a:avLst/>
              <a:gdLst>
                <a:gd name="T0" fmla="*/ 10 w 14"/>
                <a:gd name="T1" fmla="*/ 12 h 12"/>
                <a:gd name="T2" fmla="*/ 14 w 14"/>
                <a:gd name="T3" fmla="*/ 5 h 12"/>
                <a:gd name="T4" fmla="*/ 4 w 14"/>
                <a:gd name="T5" fmla="*/ 0 h 12"/>
                <a:gd name="T6" fmla="*/ 2 w 14"/>
                <a:gd name="T7" fmla="*/ 0 h 12"/>
                <a:gd name="T8" fmla="*/ 1 w 14"/>
                <a:gd name="T9" fmla="*/ 1 h 12"/>
                <a:gd name="T10" fmla="*/ 1 w 14"/>
                <a:gd name="T11" fmla="*/ 3 h 12"/>
                <a:gd name="T12" fmla="*/ 1 w 14"/>
                <a:gd name="T13" fmla="*/ 5 h 12"/>
                <a:gd name="T14" fmla="*/ 7 w 14"/>
                <a:gd name="T15" fmla="*/ 9 h 12"/>
                <a:gd name="T16" fmla="*/ 8 w 14"/>
                <a:gd name="T17" fmla="*/ 9 h 12"/>
                <a:gd name="T18" fmla="*/ 8 w 14"/>
                <a:gd name="T19" fmla="*/ 10 h 12"/>
                <a:gd name="T20" fmla="*/ 10 w 1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11" y="12"/>
                    <a:pt x="13" y="8"/>
                    <a:pt x="14" y="5"/>
                  </a:cubicBezTo>
                  <a:cubicBezTo>
                    <a:pt x="14" y="2"/>
                    <a:pt x="7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7"/>
                    <a:pt x="3" y="9"/>
                    <a:pt x="7" y="9"/>
                  </a:cubicBezTo>
                  <a:lnTo>
                    <a:pt x="8" y="9"/>
                  </a:lnTo>
                  <a:lnTo>
                    <a:pt x="8" y="10"/>
                  </a:lnTo>
                  <a:cubicBezTo>
                    <a:pt x="8" y="11"/>
                    <a:pt x="8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9" name="Freeform 1253"/>
            <p:cNvSpPr>
              <a:spLocks/>
            </p:cNvSpPr>
            <p:nvPr/>
          </p:nvSpPr>
          <p:spPr bwMode="auto">
            <a:xfrm>
              <a:off x="8200750" y="4348695"/>
              <a:ext cx="15036" cy="20675"/>
            </a:xfrm>
            <a:custGeom>
              <a:avLst/>
              <a:gdLst>
                <a:gd name="T0" fmla="*/ 3 w 35"/>
                <a:gd name="T1" fmla="*/ 37 h 46"/>
                <a:gd name="T2" fmla="*/ 5 w 35"/>
                <a:gd name="T3" fmla="*/ 37 h 46"/>
                <a:gd name="T4" fmla="*/ 9 w 35"/>
                <a:gd name="T5" fmla="*/ 42 h 46"/>
                <a:gd name="T6" fmla="*/ 13 w 35"/>
                <a:gd name="T7" fmla="*/ 46 h 46"/>
                <a:gd name="T8" fmla="*/ 19 w 35"/>
                <a:gd name="T9" fmla="*/ 43 h 46"/>
                <a:gd name="T10" fmla="*/ 24 w 35"/>
                <a:gd name="T11" fmla="*/ 39 h 46"/>
                <a:gd name="T12" fmla="*/ 26 w 35"/>
                <a:gd name="T13" fmla="*/ 38 h 46"/>
                <a:gd name="T14" fmla="*/ 35 w 35"/>
                <a:gd name="T15" fmla="*/ 34 h 46"/>
                <a:gd name="T16" fmla="*/ 33 w 35"/>
                <a:gd name="T17" fmla="*/ 31 h 46"/>
                <a:gd name="T18" fmla="*/ 30 w 35"/>
                <a:gd name="T19" fmla="*/ 26 h 46"/>
                <a:gd name="T20" fmla="*/ 32 w 35"/>
                <a:gd name="T21" fmla="*/ 22 h 46"/>
                <a:gd name="T22" fmla="*/ 35 w 35"/>
                <a:gd name="T23" fmla="*/ 17 h 46"/>
                <a:gd name="T24" fmla="*/ 30 w 35"/>
                <a:gd name="T25" fmla="*/ 12 h 46"/>
                <a:gd name="T26" fmla="*/ 25 w 35"/>
                <a:gd name="T27" fmla="*/ 6 h 46"/>
                <a:gd name="T28" fmla="*/ 21 w 35"/>
                <a:gd name="T29" fmla="*/ 0 h 46"/>
                <a:gd name="T30" fmla="*/ 20 w 35"/>
                <a:gd name="T31" fmla="*/ 2 h 46"/>
                <a:gd name="T32" fmla="*/ 20 w 35"/>
                <a:gd name="T33" fmla="*/ 3 h 46"/>
                <a:gd name="T34" fmla="*/ 20 w 35"/>
                <a:gd name="T35" fmla="*/ 3 h 46"/>
                <a:gd name="T36" fmla="*/ 14 w 35"/>
                <a:gd name="T37" fmla="*/ 8 h 46"/>
                <a:gd name="T38" fmla="*/ 14 w 35"/>
                <a:gd name="T39" fmla="*/ 8 h 46"/>
                <a:gd name="T40" fmla="*/ 13 w 35"/>
                <a:gd name="T41" fmla="*/ 8 h 46"/>
                <a:gd name="T42" fmla="*/ 6 w 35"/>
                <a:gd name="T43" fmla="*/ 14 h 46"/>
                <a:gd name="T44" fmla="*/ 8 w 35"/>
                <a:gd name="T45" fmla="*/ 17 h 46"/>
                <a:gd name="T46" fmla="*/ 10 w 35"/>
                <a:gd name="T47" fmla="*/ 20 h 46"/>
                <a:gd name="T48" fmla="*/ 3 w 35"/>
                <a:gd name="T49" fmla="*/ 30 h 46"/>
                <a:gd name="T50" fmla="*/ 3 w 35"/>
                <a:gd name="T51" fmla="*/ 33 h 46"/>
                <a:gd name="T52" fmla="*/ 2 w 35"/>
                <a:gd name="T53" fmla="*/ 33 h 46"/>
                <a:gd name="T54" fmla="*/ 0 w 35"/>
                <a:gd name="T55" fmla="*/ 35 h 46"/>
                <a:gd name="T56" fmla="*/ 3 w 35"/>
                <a:gd name="T5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6">
                  <a:moveTo>
                    <a:pt x="3" y="37"/>
                  </a:moveTo>
                  <a:cubicBezTo>
                    <a:pt x="4" y="37"/>
                    <a:pt x="5" y="37"/>
                    <a:pt x="5" y="37"/>
                  </a:cubicBezTo>
                  <a:cubicBezTo>
                    <a:pt x="7" y="39"/>
                    <a:pt x="8" y="40"/>
                    <a:pt x="9" y="42"/>
                  </a:cubicBezTo>
                  <a:cubicBezTo>
                    <a:pt x="10" y="44"/>
                    <a:pt x="11" y="46"/>
                    <a:pt x="13" y="46"/>
                  </a:cubicBezTo>
                  <a:cubicBezTo>
                    <a:pt x="16" y="46"/>
                    <a:pt x="17" y="44"/>
                    <a:pt x="19" y="43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5" y="39"/>
                    <a:pt x="25" y="39"/>
                    <a:pt x="26" y="38"/>
                  </a:cubicBezTo>
                  <a:cubicBezTo>
                    <a:pt x="29" y="38"/>
                    <a:pt x="35" y="37"/>
                    <a:pt x="35" y="34"/>
                  </a:cubicBezTo>
                  <a:cubicBezTo>
                    <a:pt x="35" y="33"/>
                    <a:pt x="34" y="32"/>
                    <a:pt x="33" y="31"/>
                  </a:cubicBezTo>
                  <a:cubicBezTo>
                    <a:pt x="31" y="30"/>
                    <a:pt x="30" y="28"/>
                    <a:pt x="30" y="26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4" y="20"/>
                    <a:pt x="35" y="19"/>
                    <a:pt x="35" y="17"/>
                  </a:cubicBezTo>
                  <a:cubicBezTo>
                    <a:pt x="35" y="14"/>
                    <a:pt x="32" y="12"/>
                    <a:pt x="30" y="12"/>
                  </a:cubicBezTo>
                  <a:cubicBezTo>
                    <a:pt x="28" y="12"/>
                    <a:pt x="26" y="9"/>
                    <a:pt x="25" y="6"/>
                  </a:cubicBezTo>
                  <a:cubicBezTo>
                    <a:pt x="24" y="4"/>
                    <a:pt x="23" y="0"/>
                    <a:pt x="21" y="0"/>
                  </a:cubicBezTo>
                  <a:cubicBezTo>
                    <a:pt x="21" y="0"/>
                    <a:pt x="20" y="0"/>
                    <a:pt x="20" y="2"/>
                  </a:cubicBezTo>
                  <a:lnTo>
                    <a:pt x="20" y="3"/>
                  </a:lnTo>
                  <a:lnTo>
                    <a:pt x="20" y="3"/>
                  </a:lnTo>
                  <a:cubicBezTo>
                    <a:pt x="18" y="4"/>
                    <a:pt x="15" y="7"/>
                    <a:pt x="14" y="8"/>
                  </a:cubicBezTo>
                  <a:lnTo>
                    <a:pt x="14" y="8"/>
                  </a:lnTo>
                  <a:lnTo>
                    <a:pt x="13" y="8"/>
                  </a:lnTo>
                  <a:cubicBezTo>
                    <a:pt x="11" y="8"/>
                    <a:pt x="6" y="12"/>
                    <a:pt x="6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8"/>
                    <a:pt x="10" y="20"/>
                  </a:cubicBezTo>
                  <a:cubicBezTo>
                    <a:pt x="10" y="23"/>
                    <a:pt x="7" y="29"/>
                    <a:pt x="3" y="30"/>
                  </a:cubicBezTo>
                  <a:lnTo>
                    <a:pt x="3" y="33"/>
                  </a:lnTo>
                  <a:lnTo>
                    <a:pt x="2" y="33"/>
                  </a:lnTo>
                  <a:cubicBezTo>
                    <a:pt x="1" y="34"/>
                    <a:pt x="0" y="34"/>
                    <a:pt x="0" y="35"/>
                  </a:cubicBezTo>
                  <a:cubicBezTo>
                    <a:pt x="0" y="36"/>
                    <a:pt x="1" y="36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0" name="Freeform 1254"/>
            <p:cNvSpPr>
              <a:spLocks/>
            </p:cNvSpPr>
            <p:nvPr/>
          </p:nvSpPr>
          <p:spPr bwMode="auto">
            <a:xfrm>
              <a:off x="8206388" y="4367489"/>
              <a:ext cx="18795" cy="18795"/>
            </a:xfrm>
            <a:custGeom>
              <a:avLst/>
              <a:gdLst>
                <a:gd name="T0" fmla="*/ 3 w 42"/>
                <a:gd name="T1" fmla="*/ 19 h 46"/>
                <a:gd name="T2" fmla="*/ 0 w 42"/>
                <a:gd name="T3" fmla="*/ 22 h 46"/>
                <a:gd name="T4" fmla="*/ 3 w 42"/>
                <a:gd name="T5" fmla="*/ 25 h 46"/>
                <a:gd name="T6" fmla="*/ 8 w 42"/>
                <a:gd name="T7" fmla="*/ 30 h 46"/>
                <a:gd name="T8" fmla="*/ 13 w 42"/>
                <a:gd name="T9" fmla="*/ 38 h 46"/>
                <a:gd name="T10" fmla="*/ 24 w 42"/>
                <a:gd name="T11" fmla="*/ 42 h 46"/>
                <a:gd name="T12" fmla="*/ 34 w 42"/>
                <a:gd name="T13" fmla="*/ 46 h 46"/>
                <a:gd name="T14" fmla="*/ 42 w 42"/>
                <a:gd name="T15" fmla="*/ 40 h 46"/>
                <a:gd name="T16" fmla="*/ 40 w 42"/>
                <a:gd name="T17" fmla="*/ 35 h 46"/>
                <a:gd name="T18" fmla="*/ 38 w 42"/>
                <a:gd name="T19" fmla="*/ 30 h 46"/>
                <a:gd name="T20" fmla="*/ 40 w 42"/>
                <a:gd name="T21" fmla="*/ 26 h 46"/>
                <a:gd name="T22" fmla="*/ 40 w 42"/>
                <a:gd name="T23" fmla="*/ 11 h 46"/>
                <a:gd name="T24" fmla="*/ 34 w 42"/>
                <a:gd name="T25" fmla="*/ 2 h 46"/>
                <a:gd name="T26" fmla="*/ 34 w 42"/>
                <a:gd name="T27" fmla="*/ 2 h 46"/>
                <a:gd name="T28" fmla="*/ 34 w 42"/>
                <a:gd name="T29" fmla="*/ 4 h 46"/>
                <a:gd name="T30" fmla="*/ 34 w 42"/>
                <a:gd name="T31" fmla="*/ 5 h 46"/>
                <a:gd name="T32" fmla="*/ 34 w 42"/>
                <a:gd name="T33" fmla="*/ 6 h 46"/>
                <a:gd name="T34" fmla="*/ 27 w 42"/>
                <a:gd name="T35" fmla="*/ 16 h 46"/>
                <a:gd name="T36" fmla="*/ 26 w 42"/>
                <a:gd name="T37" fmla="*/ 16 h 46"/>
                <a:gd name="T38" fmla="*/ 26 w 42"/>
                <a:gd name="T39" fmla="*/ 15 h 46"/>
                <a:gd name="T40" fmla="*/ 25 w 42"/>
                <a:gd name="T41" fmla="*/ 14 h 46"/>
                <a:gd name="T42" fmla="*/ 24 w 42"/>
                <a:gd name="T43" fmla="*/ 11 h 46"/>
                <a:gd name="T44" fmla="*/ 26 w 42"/>
                <a:gd name="T45" fmla="*/ 6 h 46"/>
                <a:gd name="T46" fmla="*/ 27 w 42"/>
                <a:gd name="T47" fmla="*/ 2 h 46"/>
                <a:gd name="T48" fmla="*/ 26 w 42"/>
                <a:gd name="T49" fmla="*/ 0 h 46"/>
                <a:gd name="T50" fmla="*/ 25 w 42"/>
                <a:gd name="T51" fmla="*/ 0 h 46"/>
                <a:gd name="T52" fmla="*/ 23 w 42"/>
                <a:gd name="T53" fmla="*/ 0 h 46"/>
                <a:gd name="T54" fmla="*/ 8 w 42"/>
                <a:gd name="T55" fmla="*/ 7 h 46"/>
                <a:gd name="T56" fmla="*/ 8 w 42"/>
                <a:gd name="T57" fmla="*/ 10 h 46"/>
                <a:gd name="T58" fmla="*/ 6 w 42"/>
                <a:gd name="T59" fmla="*/ 15 h 46"/>
                <a:gd name="T60" fmla="*/ 3 w 42"/>
                <a:gd name="T6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6">
                  <a:moveTo>
                    <a:pt x="3" y="19"/>
                  </a:moveTo>
                  <a:cubicBezTo>
                    <a:pt x="2" y="20"/>
                    <a:pt x="0" y="21"/>
                    <a:pt x="0" y="22"/>
                  </a:cubicBezTo>
                  <a:cubicBezTo>
                    <a:pt x="0" y="23"/>
                    <a:pt x="1" y="23"/>
                    <a:pt x="3" y="25"/>
                  </a:cubicBezTo>
                  <a:cubicBezTo>
                    <a:pt x="5" y="26"/>
                    <a:pt x="8" y="27"/>
                    <a:pt x="8" y="30"/>
                  </a:cubicBezTo>
                  <a:cubicBezTo>
                    <a:pt x="8" y="34"/>
                    <a:pt x="10" y="38"/>
                    <a:pt x="13" y="38"/>
                  </a:cubicBezTo>
                  <a:cubicBezTo>
                    <a:pt x="17" y="38"/>
                    <a:pt x="21" y="40"/>
                    <a:pt x="24" y="42"/>
                  </a:cubicBezTo>
                  <a:cubicBezTo>
                    <a:pt x="27" y="44"/>
                    <a:pt x="30" y="46"/>
                    <a:pt x="34" y="46"/>
                  </a:cubicBezTo>
                  <a:cubicBezTo>
                    <a:pt x="37" y="46"/>
                    <a:pt x="42" y="45"/>
                    <a:pt x="42" y="40"/>
                  </a:cubicBezTo>
                  <a:cubicBezTo>
                    <a:pt x="42" y="38"/>
                    <a:pt x="41" y="37"/>
                    <a:pt x="40" y="35"/>
                  </a:cubicBezTo>
                  <a:cubicBezTo>
                    <a:pt x="39" y="34"/>
                    <a:pt x="38" y="33"/>
                    <a:pt x="38" y="30"/>
                  </a:cubicBezTo>
                  <a:cubicBezTo>
                    <a:pt x="38" y="29"/>
                    <a:pt x="39" y="28"/>
                    <a:pt x="40" y="26"/>
                  </a:cubicBezTo>
                  <a:lnTo>
                    <a:pt x="40" y="11"/>
                  </a:lnTo>
                  <a:cubicBezTo>
                    <a:pt x="40" y="7"/>
                    <a:pt x="38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lnTo>
                    <a:pt x="34" y="6"/>
                  </a:lnTo>
                  <a:cubicBezTo>
                    <a:pt x="32" y="10"/>
                    <a:pt x="30" y="14"/>
                    <a:pt x="27" y="16"/>
                  </a:cubicBezTo>
                  <a:lnTo>
                    <a:pt x="26" y="16"/>
                  </a:lnTo>
                  <a:lnTo>
                    <a:pt x="26" y="15"/>
                  </a:lnTo>
                  <a:cubicBezTo>
                    <a:pt x="25" y="15"/>
                    <a:pt x="25" y="14"/>
                    <a:pt x="25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9"/>
                    <a:pt x="25" y="7"/>
                    <a:pt x="26" y="6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10" y="5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7" y="13"/>
                    <a:pt x="6" y="15"/>
                  </a:cubicBezTo>
                  <a:cubicBezTo>
                    <a:pt x="6" y="16"/>
                    <a:pt x="4" y="18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1" name="Freeform 1255"/>
            <p:cNvSpPr>
              <a:spLocks/>
            </p:cNvSpPr>
            <p:nvPr/>
          </p:nvSpPr>
          <p:spPr bwMode="auto">
            <a:xfrm>
              <a:off x="8227063" y="4376887"/>
              <a:ext cx="15036" cy="22554"/>
            </a:xfrm>
            <a:custGeom>
              <a:avLst/>
              <a:gdLst>
                <a:gd name="T0" fmla="*/ 13 w 35"/>
                <a:gd name="T1" fmla="*/ 0 h 53"/>
                <a:gd name="T2" fmla="*/ 8 w 35"/>
                <a:gd name="T3" fmla="*/ 7 h 53"/>
                <a:gd name="T4" fmla="*/ 8 w 35"/>
                <a:gd name="T5" fmla="*/ 14 h 53"/>
                <a:gd name="T6" fmla="*/ 7 w 35"/>
                <a:gd name="T7" fmla="*/ 20 h 53"/>
                <a:gd name="T8" fmla="*/ 3 w 35"/>
                <a:gd name="T9" fmla="*/ 34 h 53"/>
                <a:gd name="T10" fmla="*/ 3 w 35"/>
                <a:gd name="T11" fmla="*/ 42 h 53"/>
                <a:gd name="T12" fmla="*/ 2 w 35"/>
                <a:gd name="T13" fmla="*/ 42 h 53"/>
                <a:gd name="T14" fmla="*/ 0 w 35"/>
                <a:gd name="T15" fmla="*/ 51 h 53"/>
                <a:gd name="T16" fmla="*/ 2 w 35"/>
                <a:gd name="T17" fmla="*/ 53 h 53"/>
                <a:gd name="T18" fmla="*/ 6 w 35"/>
                <a:gd name="T19" fmla="*/ 50 h 53"/>
                <a:gd name="T20" fmla="*/ 7 w 35"/>
                <a:gd name="T21" fmla="*/ 48 h 53"/>
                <a:gd name="T22" fmla="*/ 23 w 35"/>
                <a:gd name="T23" fmla="*/ 40 h 53"/>
                <a:gd name="T24" fmla="*/ 35 w 35"/>
                <a:gd name="T25" fmla="*/ 25 h 53"/>
                <a:gd name="T26" fmla="*/ 23 w 35"/>
                <a:gd name="T27" fmla="*/ 10 h 53"/>
                <a:gd name="T28" fmla="*/ 17 w 35"/>
                <a:gd name="T29" fmla="*/ 18 h 53"/>
                <a:gd name="T30" fmla="*/ 17 w 35"/>
                <a:gd name="T31" fmla="*/ 19 h 53"/>
                <a:gd name="T32" fmla="*/ 12 w 35"/>
                <a:gd name="T33" fmla="*/ 19 h 53"/>
                <a:gd name="T34" fmla="*/ 12 w 35"/>
                <a:gd name="T35" fmla="*/ 13 h 53"/>
                <a:gd name="T36" fmla="*/ 15 w 35"/>
                <a:gd name="T37" fmla="*/ 4 h 53"/>
                <a:gd name="T38" fmla="*/ 15 w 35"/>
                <a:gd name="T39" fmla="*/ 2 h 53"/>
                <a:gd name="T40" fmla="*/ 13 w 35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3">
                  <a:moveTo>
                    <a:pt x="13" y="0"/>
                  </a:moveTo>
                  <a:cubicBezTo>
                    <a:pt x="12" y="1"/>
                    <a:pt x="8" y="5"/>
                    <a:pt x="8" y="7"/>
                  </a:cubicBezTo>
                  <a:lnTo>
                    <a:pt x="8" y="14"/>
                  </a:lnTo>
                  <a:cubicBezTo>
                    <a:pt x="7" y="16"/>
                    <a:pt x="7" y="18"/>
                    <a:pt x="7" y="20"/>
                  </a:cubicBezTo>
                  <a:cubicBezTo>
                    <a:pt x="6" y="25"/>
                    <a:pt x="5" y="30"/>
                    <a:pt x="3" y="34"/>
                  </a:cubicBezTo>
                  <a:lnTo>
                    <a:pt x="3" y="42"/>
                  </a:lnTo>
                  <a:lnTo>
                    <a:pt x="2" y="42"/>
                  </a:lnTo>
                  <a:cubicBezTo>
                    <a:pt x="1" y="43"/>
                    <a:pt x="0" y="48"/>
                    <a:pt x="0" y="51"/>
                  </a:cubicBezTo>
                  <a:cubicBezTo>
                    <a:pt x="0" y="51"/>
                    <a:pt x="0" y="53"/>
                    <a:pt x="2" y="53"/>
                  </a:cubicBezTo>
                  <a:cubicBezTo>
                    <a:pt x="4" y="53"/>
                    <a:pt x="5" y="51"/>
                    <a:pt x="6" y="50"/>
                  </a:cubicBezTo>
                  <a:cubicBezTo>
                    <a:pt x="6" y="49"/>
                    <a:pt x="7" y="49"/>
                    <a:pt x="7" y="48"/>
                  </a:cubicBezTo>
                  <a:cubicBezTo>
                    <a:pt x="11" y="45"/>
                    <a:pt x="16" y="42"/>
                    <a:pt x="23" y="40"/>
                  </a:cubicBezTo>
                  <a:cubicBezTo>
                    <a:pt x="28" y="38"/>
                    <a:pt x="35" y="34"/>
                    <a:pt x="35" y="25"/>
                  </a:cubicBezTo>
                  <a:cubicBezTo>
                    <a:pt x="35" y="21"/>
                    <a:pt x="26" y="10"/>
                    <a:pt x="23" y="10"/>
                  </a:cubicBezTo>
                  <a:cubicBezTo>
                    <a:pt x="18" y="10"/>
                    <a:pt x="17" y="15"/>
                    <a:pt x="17" y="18"/>
                  </a:cubicBezTo>
                  <a:lnTo>
                    <a:pt x="17" y="19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5" y="4"/>
                  </a:lnTo>
                  <a:lnTo>
                    <a:pt x="15" y="2"/>
                  </a:ln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cxnSp>
        <p:nvCxnSpPr>
          <p:cNvPr id="182" name="Прямая соединительная линия 181"/>
          <p:cNvCxnSpPr/>
          <p:nvPr/>
        </p:nvCxnSpPr>
        <p:spPr bwMode="auto">
          <a:xfrm>
            <a:off x="4199713" y="1177877"/>
            <a:ext cx="0" cy="135000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Группа 182"/>
          <p:cNvGrpSpPr/>
          <p:nvPr/>
        </p:nvGrpSpPr>
        <p:grpSpPr>
          <a:xfrm>
            <a:off x="4359740" y="1696794"/>
            <a:ext cx="1724506" cy="238232"/>
            <a:chOff x="9373215" y="2437034"/>
            <a:chExt cx="2339015" cy="754437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9373215" y="2437034"/>
              <a:ext cx="2278011" cy="754437"/>
            </a:xfrm>
            <a:prstGeom prst="roundRect">
              <a:avLst>
                <a:gd name="adj" fmla="val 12319"/>
              </a:avLst>
            </a:prstGeom>
            <a:solidFill>
              <a:srgbClr val="FFFFFF"/>
            </a:solidFill>
            <a:ln w="19050" cap="flat">
              <a:solidFill>
                <a:srgbClr val="B1C3CF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6673" tIns="56673" rIns="56673" bIns="56673" numCol="1" spcCol="38100" rtlCol="0" anchor="ctr">
              <a:spAutoFit/>
            </a:bodyPr>
            <a:lstStyle/>
            <a:p>
              <a:pPr defTabSz="1511300" hangingPunct="0"/>
              <a:endParaRPr lang="ru-RU" sz="27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185" name="TextBox 12"/>
            <p:cNvSpPr txBox="1">
              <a:spLocks noChangeArrowheads="1"/>
            </p:cNvSpPr>
            <p:nvPr/>
          </p:nvSpPr>
          <p:spPr bwMode="auto">
            <a:xfrm>
              <a:off x="9444230" y="2601651"/>
              <a:ext cx="2268000" cy="487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0" tIns="0" rIns="0" bIns="0" spcCol="38100">
              <a:spAutoFit/>
            </a:bodyPr>
            <a:lstStyle>
              <a:defPPr>
                <a:defRPr lang="ru-RU"/>
              </a:defPPr>
              <a:lvl1pPr algn="ctr" defTabSz="2015066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002060"/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ru-RU" altLang="ru-RU" sz="900" dirty="0"/>
                <a:t>Прием и рассмотрение</a:t>
              </a:r>
            </a:p>
          </p:txBody>
        </p:sp>
      </p:grpSp>
      <p:cxnSp>
        <p:nvCxnSpPr>
          <p:cNvPr id="186" name="Прямая соединительная линия 185"/>
          <p:cNvCxnSpPr/>
          <p:nvPr/>
        </p:nvCxnSpPr>
        <p:spPr bwMode="auto">
          <a:xfrm>
            <a:off x="5212503" y="1593769"/>
            <a:ext cx="0" cy="135000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 bwMode="auto">
          <a:xfrm>
            <a:off x="5225683" y="1967830"/>
            <a:ext cx="0" cy="135000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747109" y="3120651"/>
            <a:ext cx="2904789" cy="830828"/>
            <a:chOff x="3863253" y="3214835"/>
            <a:chExt cx="2904789" cy="830828"/>
          </a:xfrm>
        </p:grpSpPr>
        <p:sp>
          <p:nvSpPr>
            <p:cNvPr id="189" name="Скругленный прямоугольник 188"/>
            <p:cNvSpPr/>
            <p:nvPr/>
          </p:nvSpPr>
          <p:spPr>
            <a:xfrm>
              <a:off x="3863253" y="3214835"/>
              <a:ext cx="2776922" cy="830828"/>
            </a:xfrm>
            <a:prstGeom prst="roundRect">
              <a:avLst>
                <a:gd name="adj" fmla="val 3524"/>
              </a:avLst>
            </a:prstGeom>
            <a:solidFill>
              <a:srgbClr val="FFFFFF"/>
            </a:solidFill>
            <a:ln w="19050" cap="flat">
              <a:solidFill>
                <a:srgbClr val="B1C3CF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6673" tIns="56673" rIns="56673" bIns="56673" numCol="1" spcCol="38100" rtlCol="0" anchor="ctr">
              <a:spAutoFit/>
            </a:bodyPr>
            <a:lstStyle/>
            <a:p>
              <a:pPr defTabSz="1511300" hangingPunct="0"/>
              <a:endParaRPr lang="ru-RU" sz="2700">
                <a:solidFill>
                  <a:srgbClr val="000000"/>
                </a:solidFill>
                <a:sym typeface="Calibri"/>
              </a:endParaRPr>
            </a:p>
          </p:txBody>
        </p:sp>
        <p:grpSp>
          <p:nvGrpSpPr>
            <p:cNvPr id="192" name="Группа 191"/>
            <p:cNvGrpSpPr/>
            <p:nvPr/>
          </p:nvGrpSpPr>
          <p:grpSpPr>
            <a:xfrm>
              <a:off x="5243056" y="3302645"/>
              <a:ext cx="1497779" cy="139044"/>
              <a:chOff x="7967161" y="4659053"/>
              <a:chExt cx="2223066" cy="263850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7967161" y="4699596"/>
                <a:ext cx="2223066" cy="2233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0" tIns="0" rIns="0" bIns="0" spcCol="38100">
                <a:spAutoFit/>
              </a:bodyPr>
              <a:lstStyle/>
              <a:p>
                <a:pPr algn="ctr" defTabSz="1511300">
                  <a:lnSpc>
                    <a:spcPts val="900"/>
                  </a:lnSpc>
                </a:pPr>
                <a:r>
                  <a:rPr lang="ru-RU" sz="900" b="1" dirty="0" err="1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Минпромторг</a:t>
                </a:r>
                <a:r>
                  <a:rPr lang="ru-RU" sz="9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 России</a:t>
                </a:r>
              </a:p>
            </p:txBody>
          </p:sp>
          <p:grpSp>
            <p:nvGrpSpPr>
              <p:cNvPr id="211" name="Группа 210"/>
              <p:cNvGrpSpPr>
                <a:grpSpLocks noChangeAspect="1"/>
              </p:cNvGrpSpPr>
              <p:nvPr/>
            </p:nvGrpSpPr>
            <p:grpSpPr>
              <a:xfrm>
                <a:off x="7998621" y="4659053"/>
                <a:ext cx="266031" cy="230447"/>
                <a:chOff x="-1190625" y="3043238"/>
                <a:chExt cx="498475" cy="431800"/>
              </a:xfrm>
            </p:grpSpPr>
            <p:sp>
              <p:nvSpPr>
                <p:cNvPr id="212" name="Freeform 49"/>
                <p:cNvSpPr>
                  <a:spLocks/>
                </p:cNvSpPr>
                <p:nvPr/>
              </p:nvSpPr>
              <p:spPr bwMode="auto">
                <a:xfrm>
                  <a:off x="-1047750" y="3379788"/>
                  <a:ext cx="355600" cy="95250"/>
                </a:xfrm>
                <a:custGeom>
                  <a:avLst/>
                  <a:gdLst>
                    <a:gd name="T0" fmla="*/ 78 w 93"/>
                    <a:gd name="T1" fmla="*/ 0 h 25"/>
                    <a:gd name="T2" fmla="*/ 21 w 93"/>
                    <a:gd name="T3" fmla="*/ 0 h 25"/>
                    <a:gd name="T4" fmla="*/ 16 w 93"/>
                    <a:gd name="T5" fmla="*/ 1 h 25"/>
                    <a:gd name="T6" fmla="*/ 12 w 93"/>
                    <a:gd name="T7" fmla="*/ 5 h 25"/>
                    <a:gd name="T8" fmla="*/ 0 w 93"/>
                    <a:gd name="T9" fmla="*/ 25 h 25"/>
                    <a:gd name="T10" fmla="*/ 93 w 93"/>
                    <a:gd name="T11" fmla="*/ 25 h 25"/>
                    <a:gd name="T12" fmla="*/ 78 w 93"/>
                    <a:gd name="T1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3" h="25">
                      <a:moveTo>
                        <a:pt x="78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9" y="0"/>
                        <a:pt x="17" y="0"/>
                        <a:pt x="16" y="1"/>
                      </a:cubicBezTo>
                      <a:cubicBezTo>
                        <a:pt x="14" y="2"/>
                        <a:pt x="13" y="4"/>
                        <a:pt x="12" y="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9A554B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350"/>
                </a:p>
              </p:txBody>
            </p:sp>
            <p:sp>
              <p:nvSpPr>
                <p:cNvPr id="213" name="Freeform 50"/>
                <p:cNvSpPr>
                  <a:spLocks/>
                </p:cNvSpPr>
                <p:nvPr/>
              </p:nvSpPr>
              <p:spPr bwMode="auto">
                <a:xfrm>
                  <a:off x="-998538" y="3043238"/>
                  <a:ext cx="234950" cy="309563"/>
                </a:xfrm>
                <a:custGeom>
                  <a:avLst/>
                  <a:gdLst>
                    <a:gd name="T0" fmla="*/ 33 w 61"/>
                    <a:gd name="T1" fmla="*/ 79 h 80"/>
                    <a:gd name="T2" fmla="*/ 38 w 61"/>
                    <a:gd name="T3" fmla="*/ 80 h 80"/>
                    <a:gd name="T4" fmla="*/ 61 w 61"/>
                    <a:gd name="T5" fmla="*/ 80 h 80"/>
                    <a:gd name="T6" fmla="*/ 15 w 61"/>
                    <a:gd name="T7" fmla="*/ 0 h 80"/>
                    <a:gd name="T8" fmla="*/ 0 w 61"/>
                    <a:gd name="T9" fmla="*/ 26 h 80"/>
                    <a:gd name="T10" fmla="*/ 28 w 61"/>
                    <a:gd name="T11" fmla="*/ 75 h 80"/>
                    <a:gd name="T12" fmla="*/ 33 w 61"/>
                    <a:gd name="T13" fmla="*/ 7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80">
                      <a:moveTo>
                        <a:pt x="33" y="79"/>
                      </a:moveTo>
                      <a:cubicBezTo>
                        <a:pt x="35" y="80"/>
                        <a:pt x="36" y="80"/>
                        <a:pt x="38" y="80"/>
                      </a:cubicBezTo>
                      <a:cubicBezTo>
                        <a:pt x="61" y="80"/>
                        <a:pt x="61" y="80"/>
                        <a:pt x="61" y="8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8" y="75"/>
                        <a:pt x="28" y="75"/>
                        <a:pt x="28" y="75"/>
                      </a:cubicBezTo>
                      <a:cubicBezTo>
                        <a:pt x="30" y="76"/>
                        <a:pt x="31" y="78"/>
                        <a:pt x="33" y="79"/>
                      </a:cubicBezTo>
                      <a:close/>
                    </a:path>
                  </a:pathLst>
                </a:custGeom>
                <a:solidFill>
                  <a:srgbClr val="9A554B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350">
                    <a:solidFill>
                      <a:srgbClr val="9A554B"/>
                    </a:solidFill>
                  </a:endParaRPr>
                </a:p>
              </p:txBody>
            </p:sp>
            <p:sp>
              <p:nvSpPr>
                <p:cNvPr id="214" name="Freeform 51"/>
                <p:cNvSpPr>
                  <a:spLocks/>
                </p:cNvSpPr>
                <p:nvPr/>
              </p:nvSpPr>
              <p:spPr bwMode="auto">
                <a:xfrm>
                  <a:off x="-1190625" y="3167063"/>
                  <a:ext cx="227013" cy="307975"/>
                </a:xfrm>
                <a:custGeom>
                  <a:avLst/>
                  <a:gdLst>
                    <a:gd name="T0" fmla="*/ 59 w 59"/>
                    <a:gd name="T1" fmla="*/ 26 h 80"/>
                    <a:gd name="T2" fmla="*/ 58 w 59"/>
                    <a:gd name="T3" fmla="*/ 20 h 80"/>
                    <a:gd name="T4" fmla="*/ 47 w 59"/>
                    <a:gd name="T5" fmla="*/ 0 h 80"/>
                    <a:gd name="T6" fmla="*/ 0 w 59"/>
                    <a:gd name="T7" fmla="*/ 80 h 80"/>
                    <a:gd name="T8" fmla="*/ 30 w 59"/>
                    <a:gd name="T9" fmla="*/ 80 h 80"/>
                    <a:gd name="T10" fmla="*/ 58 w 59"/>
                    <a:gd name="T11" fmla="*/ 32 h 80"/>
                    <a:gd name="T12" fmla="*/ 59 w 59"/>
                    <a:gd name="T13" fmla="*/ 26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80">
                      <a:moveTo>
                        <a:pt x="59" y="26"/>
                      </a:moveTo>
                      <a:cubicBezTo>
                        <a:pt x="59" y="24"/>
                        <a:pt x="59" y="22"/>
                        <a:pt x="58" y="2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30" y="80"/>
                        <a:pt x="30" y="80"/>
                        <a:pt x="30" y="80"/>
                      </a:cubicBezTo>
                      <a:cubicBezTo>
                        <a:pt x="58" y="32"/>
                        <a:pt x="58" y="32"/>
                        <a:pt x="58" y="32"/>
                      </a:cubicBezTo>
                      <a:cubicBezTo>
                        <a:pt x="59" y="30"/>
                        <a:pt x="59" y="28"/>
                        <a:pt x="59" y="26"/>
                      </a:cubicBezTo>
                      <a:close/>
                    </a:path>
                  </a:pathLst>
                </a:custGeom>
                <a:solidFill>
                  <a:srgbClr val="9A554B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350"/>
                </a:p>
              </p:txBody>
            </p:sp>
          </p:grpSp>
        </p:grpSp>
        <p:grpSp>
          <p:nvGrpSpPr>
            <p:cNvPr id="194" name="Группа 193"/>
            <p:cNvGrpSpPr/>
            <p:nvPr/>
          </p:nvGrpSpPr>
          <p:grpSpPr>
            <a:xfrm>
              <a:off x="4047402" y="3284320"/>
              <a:ext cx="1108016" cy="142352"/>
              <a:chOff x="6931025" y="4528766"/>
              <a:chExt cx="1644563" cy="270127"/>
            </a:xfrm>
          </p:grpSpPr>
          <p:sp>
            <p:nvSpPr>
              <p:cNvPr id="206" name="Прямоугольник 205"/>
              <p:cNvSpPr/>
              <p:nvPr/>
            </p:nvSpPr>
            <p:spPr>
              <a:xfrm>
                <a:off x="7151591" y="4575587"/>
                <a:ext cx="1423997" cy="2233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0" tIns="0" rIns="0" bIns="0" spcCol="38100">
                <a:spAutoFit/>
              </a:bodyPr>
              <a:lstStyle/>
              <a:p>
                <a:pPr algn="ctr" defTabSz="1511300">
                  <a:lnSpc>
                    <a:spcPts val="900"/>
                  </a:lnSpc>
                </a:pPr>
                <a:r>
                  <a:rPr lang="ru-RU" sz="900" b="1" dirty="0" err="1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Росрыболовство</a:t>
                </a:r>
                <a:endParaRPr lang="ru-RU" sz="900" b="1" dirty="0">
                  <a:solidFill>
                    <a:srgbClr val="002060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207" name="Picture 4" descr="https://forma-odezhda.ru/image/data/-3/rosrybolovstvo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1025" y="4528766"/>
                <a:ext cx="248686" cy="254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5" name="Прямоугольник 194"/>
            <p:cNvSpPr/>
            <p:nvPr/>
          </p:nvSpPr>
          <p:spPr>
            <a:xfrm>
              <a:off x="4318061" y="3582815"/>
              <a:ext cx="2449981" cy="430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0" tIns="56673" rIns="0" bIns="56673" spcCol="38100">
              <a:spAutoFit/>
            </a:bodyPr>
            <a:lstStyle/>
            <a:p>
              <a:pPr defTabSz="1511300">
                <a:lnSpc>
                  <a:spcPts val="825"/>
                </a:lnSpc>
              </a:pPr>
              <a:r>
                <a:rPr lang="ru-RU" sz="9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Органы исполнительной власти и власти субъектов </a:t>
              </a:r>
              <a:r>
                <a:rPr lang="ru-RU" altLang="ru-RU" sz="9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Российской Федерации,</a:t>
              </a:r>
            </a:p>
            <a:p>
              <a:pPr defTabSz="1511300">
                <a:lnSpc>
                  <a:spcPts val="825"/>
                </a:lnSpc>
              </a:pPr>
              <a:r>
                <a:rPr lang="ru-RU" altLang="ru-RU" sz="9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на территориях которых расположен субъект  </a:t>
              </a:r>
              <a:endParaRPr lang="ru-RU" sz="900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4063807" y="3617309"/>
              <a:ext cx="229629" cy="198128"/>
              <a:chOff x="7541623" y="1941936"/>
              <a:chExt cx="345622" cy="381258"/>
            </a:xfrm>
          </p:grpSpPr>
          <p:grpSp>
            <p:nvGrpSpPr>
              <p:cNvPr id="197" name="Группа 196"/>
              <p:cNvGrpSpPr/>
              <p:nvPr/>
            </p:nvGrpSpPr>
            <p:grpSpPr>
              <a:xfrm>
                <a:off x="7622344" y="2039883"/>
                <a:ext cx="184180" cy="209535"/>
                <a:chOff x="12743642" y="2381225"/>
                <a:chExt cx="273400" cy="311038"/>
              </a:xfrm>
              <a:solidFill>
                <a:srgbClr val="0097CC"/>
              </a:solidFill>
            </p:grpSpPr>
            <p:sp>
              <p:nvSpPr>
                <p:cNvPr id="201" name="Freeform 78"/>
                <p:cNvSpPr>
                  <a:spLocks/>
                </p:cNvSpPr>
                <p:nvPr/>
              </p:nvSpPr>
              <p:spPr bwMode="auto">
                <a:xfrm>
                  <a:off x="12743642" y="2652668"/>
                  <a:ext cx="273400" cy="39595"/>
                </a:xfrm>
                <a:custGeom>
                  <a:avLst/>
                  <a:gdLst>
                    <a:gd name="T0" fmla="*/ 1264 w 1304"/>
                    <a:gd name="T1" fmla="*/ 189 h 189"/>
                    <a:gd name="T2" fmla="*/ 40 w 1304"/>
                    <a:gd name="T3" fmla="*/ 189 h 189"/>
                    <a:gd name="T4" fmla="*/ 0 w 1304"/>
                    <a:gd name="T5" fmla="*/ 149 h 189"/>
                    <a:gd name="T6" fmla="*/ 0 w 1304"/>
                    <a:gd name="T7" fmla="*/ 40 h 189"/>
                    <a:gd name="T8" fmla="*/ 40 w 1304"/>
                    <a:gd name="T9" fmla="*/ 0 h 189"/>
                    <a:gd name="T10" fmla="*/ 1264 w 1304"/>
                    <a:gd name="T11" fmla="*/ 0 h 189"/>
                    <a:gd name="T12" fmla="*/ 1304 w 1304"/>
                    <a:gd name="T13" fmla="*/ 40 h 189"/>
                    <a:gd name="T14" fmla="*/ 1304 w 1304"/>
                    <a:gd name="T15" fmla="*/ 149 h 189"/>
                    <a:gd name="T16" fmla="*/ 1264 w 1304"/>
                    <a:gd name="T17" fmla="*/ 189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04" h="189">
                      <a:moveTo>
                        <a:pt x="1264" y="189"/>
                      </a:moveTo>
                      <a:cubicBezTo>
                        <a:pt x="40" y="189"/>
                        <a:pt x="40" y="189"/>
                        <a:pt x="40" y="189"/>
                      </a:cubicBezTo>
                      <a:cubicBezTo>
                        <a:pt x="18" y="189"/>
                        <a:pt x="0" y="171"/>
                        <a:pt x="0" y="149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8"/>
                        <a:pt x="18" y="0"/>
                        <a:pt x="40" y="0"/>
                      </a:cubicBezTo>
                      <a:cubicBezTo>
                        <a:pt x="1264" y="0"/>
                        <a:pt x="1264" y="0"/>
                        <a:pt x="1264" y="0"/>
                      </a:cubicBezTo>
                      <a:cubicBezTo>
                        <a:pt x="1286" y="0"/>
                        <a:pt x="1304" y="18"/>
                        <a:pt x="1304" y="40"/>
                      </a:cubicBezTo>
                      <a:cubicBezTo>
                        <a:pt x="1304" y="149"/>
                        <a:pt x="1304" y="149"/>
                        <a:pt x="1304" y="149"/>
                      </a:cubicBezTo>
                      <a:cubicBezTo>
                        <a:pt x="1304" y="171"/>
                        <a:pt x="1286" y="189"/>
                        <a:pt x="1264" y="1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350"/>
                </a:p>
              </p:txBody>
            </p:sp>
            <p:sp>
              <p:nvSpPr>
                <p:cNvPr id="202" name="Freeform 80"/>
                <p:cNvSpPr>
                  <a:spLocks noEditPoints="1"/>
                </p:cNvSpPr>
                <p:nvPr/>
              </p:nvSpPr>
              <p:spPr bwMode="auto">
                <a:xfrm>
                  <a:off x="12749815" y="2381225"/>
                  <a:ext cx="262861" cy="101321"/>
                </a:xfrm>
                <a:custGeom>
                  <a:avLst/>
                  <a:gdLst>
                    <a:gd name="T0" fmla="*/ 624 w 1254"/>
                    <a:gd name="T1" fmla="*/ 481 h 483"/>
                    <a:gd name="T2" fmla="*/ 78 w 1254"/>
                    <a:gd name="T3" fmla="*/ 481 h 483"/>
                    <a:gd name="T4" fmla="*/ 11 w 1254"/>
                    <a:gd name="T5" fmla="*/ 460 h 483"/>
                    <a:gd name="T6" fmla="*/ 7 w 1254"/>
                    <a:gd name="T7" fmla="*/ 423 h 483"/>
                    <a:gd name="T8" fmla="*/ 80 w 1254"/>
                    <a:gd name="T9" fmla="*/ 357 h 483"/>
                    <a:gd name="T10" fmla="*/ 264 w 1254"/>
                    <a:gd name="T11" fmla="*/ 218 h 483"/>
                    <a:gd name="T12" fmla="*/ 469 w 1254"/>
                    <a:gd name="T13" fmla="*/ 67 h 483"/>
                    <a:gd name="T14" fmla="*/ 550 w 1254"/>
                    <a:gd name="T15" fmla="*/ 19 h 483"/>
                    <a:gd name="T16" fmla="*/ 697 w 1254"/>
                    <a:gd name="T17" fmla="*/ 17 h 483"/>
                    <a:gd name="T18" fmla="*/ 824 w 1254"/>
                    <a:gd name="T19" fmla="*/ 100 h 483"/>
                    <a:gd name="T20" fmla="*/ 1033 w 1254"/>
                    <a:gd name="T21" fmla="*/ 255 h 483"/>
                    <a:gd name="T22" fmla="*/ 1209 w 1254"/>
                    <a:gd name="T23" fmla="*/ 387 h 483"/>
                    <a:gd name="T24" fmla="*/ 1236 w 1254"/>
                    <a:gd name="T25" fmla="*/ 419 h 483"/>
                    <a:gd name="T26" fmla="*/ 1205 w 1254"/>
                    <a:gd name="T27" fmla="*/ 477 h 483"/>
                    <a:gd name="T28" fmla="*/ 1088 w 1254"/>
                    <a:gd name="T29" fmla="*/ 481 h 483"/>
                    <a:gd name="T30" fmla="*/ 624 w 1254"/>
                    <a:gd name="T31" fmla="*/ 481 h 483"/>
                    <a:gd name="T32" fmla="*/ 624 w 1254"/>
                    <a:gd name="T33" fmla="*/ 481 h 483"/>
                    <a:gd name="T34" fmla="*/ 492 w 1254"/>
                    <a:gd name="T35" fmla="*/ 356 h 483"/>
                    <a:gd name="T36" fmla="*/ 494 w 1254"/>
                    <a:gd name="T37" fmla="*/ 360 h 483"/>
                    <a:gd name="T38" fmla="*/ 758 w 1254"/>
                    <a:gd name="T39" fmla="*/ 360 h 483"/>
                    <a:gd name="T40" fmla="*/ 747 w 1254"/>
                    <a:gd name="T41" fmla="*/ 347 h 483"/>
                    <a:gd name="T42" fmla="*/ 645 w 1254"/>
                    <a:gd name="T43" fmla="*/ 276 h 483"/>
                    <a:gd name="T44" fmla="*/ 600 w 1254"/>
                    <a:gd name="T45" fmla="*/ 278 h 483"/>
                    <a:gd name="T46" fmla="*/ 515 w 1254"/>
                    <a:gd name="T47" fmla="*/ 337 h 483"/>
                    <a:gd name="T48" fmla="*/ 492 w 1254"/>
                    <a:gd name="T49" fmla="*/ 356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54" h="483">
                      <a:moveTo>
                        <a:pt x="624" y="481"/>
                      </a:moveTo>
                      <a:cubicBezTo>
                        <a:pt x="442" y="481"/>
                        <a:pt x="260" y="482"/>
                        <a:pt x="78" y="481"/>
                      </a:cubicBezTo>
                      <a:cubicBezTo>
                        <a:pt x="55" y="481"/>
                        <a:pt x="28" y="483"/>
                        <a:pt x="11" y="460"/>
                      </a:cubicBezTo>
                      <a:cubicBezTo>
                        <a:pt x="1" y="448"/>
                        <a:pt x="0" y="437"/>
                        <a:pt x="7" y="423"/>
                      </a:cubicBezTo>
                      <a:cubicBezTo>
                        <a:pt x="24" y="392"/>
                        <a:pt x="54" y="377"/>
                        <a:pt x="80" y="357"/>
                      </a:cubicBezTo>
                      <a:cubicBezTo>
                        <a:pt x="141" y="310"/>
                        <a:pt x="202" y="264"/>
                        <a:pt x="264" y="218"/>
                      </a:cubicBezTo>
                      <a:cubicBezTo>
                        <a:pt x="332" y="167"/>
                        <a:pt x="400" y="117"/>
                        <a:pt x="469" y="67"/>
                      </a:cubicBezTo>
                      <a:cubicBezTo>
                        <a:pt x="494" y="49"/>
                        <a:pt x="521" y="30"/>
                        <a:pt x="550" y="19"/>
                      </a:cubicBezTo>
                      <a:cubicBezTo>
                        <a:pt x="597" y="0"/>
                        <a:pt x="648" y="2"/>
                        <a:pt x="697" y="17"/>
                      </a:cubicBezTo>
                      <a:cubicBezTo>
                        <a:pt x="747" y="32"/>
                        <a:pt x="783" y="70"/>
                        <a:pt x="824" y="100"/>
                      </a:cubicBezTo>
                      <a:cubicBezTo>
                        <a:pt x="895" y="150"/>
                        <a:pt x="963" y="203"/>
                        <a:pt x="1033" y="255"/>
                      </a:cubicBezTo>
                      <a:cubicBezTo>
                        <a:pt x="1092" y="299"/>
                        <a:pt x="1151" y="343"/>
                        <a:pt x="1209" y="387"/>
                      </a:cubicBezTo>
                      <a:cubicBezTo>
                        <a:pt x="1220" y="396"/>
                        <a:pt x="1229" y="407"/>
                        <a:pt x="1236" y="419"/>
                      </a:cubicBezTo>
                      <a:cubicBezTo>
                        <a:pt x="1254" y="446"/>
                        <a:pt x="1239" y="475"/>
                        <a:pt x="1205" y="477"/>
                      </a:cubicBezTo>
                      <a:cubicBezTo>
                        <a:pt x="1166" y="479"/>
                        <a:pt x="1127" y="481"/>
                        <a:pt x="1088" y="481"/>
                      </a:cubicBezTo>
                      <a:cubicBezTo>
                        <a:pt x="933" y="482"/>
                        <a:pt x="779" y="481"/>
                        <a:pt x="624" y="481"/>
                      </a:cubicBezTo>
                      <a:cubicBezTo>
                        <a:pt x="624" y="481"/>
                        <a:pt x="624" y="481"/>
                        <a:pt x="624" y="481"/>
                      </a:cubicBezTo>
                      <a:close/>
                      <a:moveTo>
                        <a:pt x="492" y="356"/>
                      </a:moveTo>
                      <a:cubicBezTo>
                        <a:pt x="493" y="357"/>
                        <a:pt x="493" y="359"/>
                        <a:pt x="494" y="360"/>
                      </a:cubicBezTo>
                      <a:cubicBezTo>
                        <a:pt x="581" y="360"/>
                        <a:pt x="667" y="360"/>
                        <a:pt x="758" y="360"/>
                      </a:cubicBezTo>
                      <a:cubicBezTo>
                        <a:pt x="753" y="354"/>
                        <a:pt x="751" y="350"/>
                        <a:pt x="747" y="347"/>
                      </a:cubicBezTo>
                      <a:cubicBezTo>
                        <a:pt x="713" y="324"/>
                        <a:pt x="679" y="300"/>
                        <a:pt x="645" y="276"/>
                      </a:cubicBezTo>
                      <a:cubicBezTo>
                        <a:pt x="629" y="264"/>
                        <a:pt x="615" y="267"/>
                        <a:pt x="600" y="278"/>
                      </a:cubicBezTo>
                      <a:cubicBezTo>
                        <a:pt x="572" y="298"/>
                        <a:pt x="543" y="317"/>
                        <a:pt x="515" y="337"/>
                      </a:cubicBezTo>
                      <a:cubicBezTo>
                        <a:pt x="507" y="342"/>
                        <a:pt x="500" y="349"/>
                        <a:pt x="492" y="3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350"/>
                </a:p>
              </p:txBody>
            </p:sp>
            <p:sp>
              <p:nvSpPr>
                <p:cNvPr id="203" name="Freeform 81"/>
                <p:cNvSpPr>
                  <a:spLocks/>
                </p:cNvSpPr>
                <p:nvPr/>
              </p:nvSpPr>
              <p:spPr bwMode="auto">
                <a:xfrm>
                  <a:off x="12927164" y="2493385"/>
                  <a:ext cx="75727" cy="152056"/>
                </a:xfrm>
                <a:custGeom>
                  <a:avLst/>
                  <a:gdLst>
                    <a:gd name="T0" fmla="*/ 67 w 361"/>
                    <a:gd name="T1" fmla="*/ 361 h 725"/>
                    <a:gd name="T2" fmla="*/ 66 w 361"/>
                    <a:gd name="T3" fmla="*/ 103 h 725"/>
                    <a:gd name="T4" fmla="*/ 55 w 361"/>
                    <a:gd name="T5" fmla="*/ 86 h 725"/>
                    <a:gd name="T6" fmla="*/ 6 w 361"/>
                    <a:gd name="T7" fmla="*/ 31 h 725"/>
                    <a:gd name="T8" fmla="*/ 30 w 361"/>
                    <a:gd name="T9" fmla="*/ 0 h 725"/>
                    <a:gd name="T10" fmla="*/ 330 w 361"/>
                    <a:gd name="T11" fmla="*/ 1 h 725"/>
                    <a:gd name="T12" fmla="*/ 355 w 361"/>
                    <a:gd name="T13" fmla="*/ 8 h 725"/>
                    <a:gd name="T14" fmla="*/ 353 w 361"/>
                    <a:gd name="T15" fmla="*/ 42 h 725"/>
                    <a:gd name="T16" fmla="*/ 312 w 361"/>
                    <a:gd name="T17" fmla="*/ 84 h 725"/>
                    <a:gd name="T18" fmla="*/ 300 w 361"/>
                    <a:gd name="T19" fmla="*/ 105 h 725"/>
                    <a:gd name="T20" fmla="*/ 299 w 361"/>
                    <a:gd name="T21" fmla="*/ 611 h 725"/>
                    <a:gd name="T22" fmla="*/ 319 w 361"/>
                    <a:gd name="T23" fmla="*/ 646 h 725"/>
                    <a:gd name="T24" fmla="*/ 359 w 361"/>
                    <a:gd name="T25" fmla="*/ 702 h 725"/>
                    <a:gd name="T26" fmla="*/ 338 w 361"/>
                    <a:gd name="T27" fmla="*/ 724 h 725"/>
                    <a:gd name="T28" fmla="*/ 190 w 361"/>
                    <a:gd name="T29" fmla="*/ 724 h 725"/>
                    <a:gd name="T30" fmla="*/ 36 w 361"/>
                    <a:gd name="T31" fmla="*/ 724 h 725"/>
                    <a:gd name="T32" fmla="*/ 6 w 361"/>
                    <a:gd name="T33" fmla="*/ 716 h 725"/>
                    <a:gd name="T34" fmla="*/ 11 w 361"/>
                    <a:gd name="T35" fmla="*/ 680 h 725"/>
                    <a:gd name="T36" fmla="*/ 47 w 361"/>
                    <a:gd name="T37" fmla="*/ 645 h 725"/>
                    <a:gd name="T38" fmla="*/ 67 w 361"/>
                    <a:gd name="T39" fmla="*/ 609 h 725"/>
                    <a:gd name="T40" fmla="*/ 66 w 361"/>
                    <a:gd name="T41" fmla="*/ 361 h 725"/>
                    <a:gd name="T42" fmla="*/ 67 w 361"/>
                    <a:gd name="T43" fmla="*/ 361 h 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1" h="725">
                      <a:moveTo>
                        <a:pt x="67" y="361"/>
                      </a:moveTo>
                      <a:cubicBezTo>
                        <a:pt x="67" y="275"/>
                        <a:pt x="67" y="189"/>
                        <a:pt x="66" y="103"/>
                      </a:cubicBezTo>
                      <a:cubicBezTo>
                        <a:pt x="66" y="97"/>
                        <a:pt x="60" y="89"/>
                        <a:pt x="55" y="86"/>
                      </a:cubicBezTo>
                      <a:cubicBezTo>
                        <a:pt x="33" y="72"/>
                        <a:pt x="12" y="58"/>
                        <a:pt x="6" y="31"/>
                      </a:cubicBezTo>
                      <a:cubicBezTo>
                        <a:pt x="0" y="8"/>
                        <a:pt x="7" y="0"/>
                        <a:pt x="30" y="0"/>
                      </a:cubicBezTo>
                      <a:cubicBezTo>
                        <a:pt x="130" y="0"/>
                        <a:pt x="230" y="0"/>
                        <a:pt x="330" y="1"/>
                      </a:cubicBezTo>
                      <a:cubicBezTo>
                        <a:pt x="339" y="1"/>
                        <a:pt x="354" y="4"/>
                        <a:pt x="355" y="8"/>
                      </a:cubicBezTo>
                      <a:cubicBezTo>
                        <a:pt x="359" y="19"/>
                        <a:pt x="359" y="34"/>
                        <a:pt x="353" y="42"/>
                      </a:cubicBezTo>
                      <a:cubicBezTo>
                        <a:pt x="342" y="58"/>
                        <a:pt x="325" y="70"/>
                        <a:pt x="312" y="84"/>
                      </a:cubicBezTo>
                      <a:cubicBezTo>
                        <a:pt x="306" y="90"/>
                        <a:pt x="300" y="98"/>
                        <a:pt x="300" y="105"/>
                      </a:cubicBezTo>
                      <a:cubicBezTo>
                        <a:pt x="299" y="274"/>
                        <a:pt x="300" y="443"/>
                        <a:pt x="299" y="611"/>
                      </a:cubicBezTo>
                      <a:cubicBezTo>
                        <a:pt x="299" y="628"/>
                        <a:pt x="304" y="638"/>
                        <a:pt x="319" y="646"/>
                      </a:cubicBezTo>
                      <a:cubicBezTo>
                        <a:pt x="340" y="658"/>
                        <a:pt x="356" y="675"/>
                        <a:pt x="359" y="702"/>
                      </a:cubicBezTo>
                      <a:cubicBezTo>
                        <a:pt x="361" y="719"/>
                        <a:pt x="354" y="725"/>
                        <a:pt x="338" y="724"/>
                      </a:cubicBezTo>
                      <a:cubicBezTo>
                        <a:pt x="288" y="724"/>
                        <a:pt x="239" y="724"/>
                        <a:pt x="190" y="724"/>
                      </a:cubicBezTo>
                      <a:cubicBezTo>
                        <a:pt x="138" y="724"/>
                        <a:pt x="87" y="724"/>
                        <a:pt x="36" y="724"/>
                      </a:cubicBezTo>
                      <a:cubicBezTo>
                        <a:pt x="25" y="723"/>
                        <a:pt x="8" y="721"/>
                        <a:pt x="6" y="716"/>
                      </a:cubicBezTo>
                      <a:cubicBezTo>
                        <a:pt x="3" y="705"/>
                        <a:pt x="5" y="689"/>
                        <a:pt x="11" y="680"/>
                      </a:cubicBezTo>
                      <a:cubicBezTo>
                        <a:pt x="20" y="666"/>
                        <a:pt x="34" y="654"/>
                        <a:pt x="47" y="645"/>
                      </a:cubicBezTo>
                      <a:cubicBezTo>
                        <a:pt x="61" y="635"/>
                        <a:pt x="67" y="626"/>
                        <a:pt x="67" y="609"/>
                      </a:cubicBezTo>
                      <a:cubicBezTo>
                        <a:pt x="66" y="526"/>
                        <a:pt x="66" y="444"/>
                        <a:pt x="66" y="361"/>
                      </a:cubicBezTo>
                      <a:cubicBezTo>
                        <a:pt x="66" y="361"/>
                        <a:pt x="67" y="361"/>
                        <a:pt x="67" y="3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350"/>
                </a:p>
              </p:txBody>
            </p:sp>
            <p:sp>
              <p:nvSpPr>
                <p:cNvPr id="204" name="Freeform 82"/>
                <p:cNvSpPr>
                  <a:spLocks/>
                </p:cNvSpPr>
                <p:nvPr/>
              </p:nvSpPr>
              <p:spPr bwMode="auto">
                <a:xfrm>
                  <a:off x="12756439" y="2493385"/>
                  <a:ext cx="77383" cy="151906"/>
                </a:xfrm>
                <a:custGeom>
                  <a:avLst/>
                  <a:gdLst>
                    <a:gd name="T0" fmla="*/ 188 w 369"/>
                    <a:gd name="T1" fmla="*/ 724 h 724"/>
                    <a:gd name="T2" fmla="*/ 38 w 369"/>
                    <a:gd name="T3" fmla="*/ 724 h 724"/>
                    <a:gd name="T4" fmla="*/ 15 w 369"/>
                    <a:gd name="T5" fmla="*/ 685 h 724"/>
                    <a:gd name="T6" fmla="*/ 54 w 369"/>
                    <a:gd name="T7" fmla="*/ 644 h 724"/>
                    <a:gd name="T8" fmla="*/ 70 w 369"/>
                    <a:gd name="T9" fmla="*/ 617 h 724"/>
                    <a:gd name="T10" fmla="*/ 70 w 369"/>
                    <a:gd name="T11" fmla="*/ 103 h 724"/>
                    <a:gd name="T12" fmla="*/ 60 w 369"/>
                    <a:gd name="T13" fmla="*/ 85 h 724"/>
                    <a:gd name="T14" fmla="*/ 16 w 369"/>
                    <a:gd name="T15" fmla="*/ 42 h 724"/>
                    <a:gd name="T16" fmla="*/ 40 w 369"/>
                    <a:gd name="T17" fmla="*/ 0 h 724"/>
                    <a:gd name="T18" fmla="*/ 330 w 369"/>
                    <a:gd name="T19" fmla="*/ 1 h 724"/>
                    <a:gd name="T20" fmla="*/ 363 w 369"/>
                    <a:gd name="T21" fmla="*/ 10 h 724"/>
                    <a:gd name="T22" fmla="*/ 353 w 369"/>
                    <a:gd name="T23" fmla="*/ 52 h 724"/>
                    <a:gd name="T24" fmla="*/ 314 w 369"/>
                    <a:gd name="T25" fmla="*/ 85 h 724"/>
                    <a:gd name="T26" fmla="*/ 304 w 369"/>
                    <a:gd name="T27" fmla="*/ 103 h 724"/>
                    <a:gd name="T28" fmla="*/ 303 w 369"/>
                    <a:gd name="T29" fmla="*/ 615 h 724"/>
                    <a:gd name="T30" fmla="*/ 324 w 369"/>
                    <a:gd name="T31" fmla="*/ 645 h 724"/>
                    <a:gd name="T32" fmla="*/ 365 w 369"/>
                    <a:gd name="T33" fmla="*/ 699 h 724"/>
                    <a:gd name="T34" fmla="*/ 344 w 369"/>
                    <a:gd name="T35" fmla="*/ 724 h 724"/>
                    <a:gd name="T36" fmla="*/ 188 w 369"/>
                    <a:gd name="T37" fmla="*/ 724 h 724"/>
                    <a:gd name="T38" fmla="*/ 188 w 369"/>
                    <a:gd name="T39" fmla="*/ 724 h 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69" h="724">
                      <a:moveTo>
                        <a:pt x="188" y="724"/>
                      </a:moveTo>
                      <a:cubicBezTo>
                        <a:pt x="138" y="724"/>
                        <a:pt x="88" y="724"/>
                        <a:pt x="38" y="724"/>
                      </a:cubicBezTo>
                      <a:cubicBezTo>
                        <a:pt x="11" y="724"/>
                        <a:pt x="0" y="708"/>
                        <a:pt x="15" y="685"/>
                      </a:cubicBezTo>
                      <a:cubicBezTo>
                        <a:pt x="25" y="669"/>
                        <a:pt x="42" y="658"/>
                        <a:pt x="54" y="644"/>
                      </a:cubicBezTo>
                      <a:cubicBezTo>
                        <a:pt x="61" y="636"/>
                        <a:pt x="70" y="626"/>
                        <a:pt x="70" y="617"/>
                      </a:cubicBezTo>
                      <a:cubicBezTo>
                        <a:pt x="71" y="446"/>
                        <a:pt x="71" y="275"/>
                        <a:pt x="70" y="103"/>
                      </a:cubicBezTo>
                      <a:cubicBezTo>
                        <a:pt x="70" y="97"/>
                        <a:pt x="65" y="90"/>
                        <a:pt x="60" y="85"/>
                      </a:cubicBezTo>
                      <a:cubicBezTo>
                        <a:pt x="45" y="70"/>
                        <a:pt x="28" y="59"/>
                        <a:pt x="16" y="42"/>
                      </a:cubicBezTo>
                      <a:cubicBezTo>
                        <a:pt x="0" y="19"/>
                        <a:pt x="12" y="0"/>
                        <a:pt x="40" y="0"/>
                      </a:cubicBezTo>
                      <a:cubicBezTo>
                        <a:pt x="137" y="0"/>
                        <a:pt x="234" y="0"/>
                        <a:pt x="330" y="1"/>
                      </a:cubicBezTo>
                      <a:cubicBezTo>
                        <a:pt x="342" y="1"/>
                        <a:pt x="363" y="6"/>
                        <a:pt x="363" y="10"/>
                      </a:cubicBezTo>
                      <a:cubicBezTo>
                        <a:pt x="364" y="24"/>
                        <a:pt x="361" y="41"/>
                        <a:pt x="353" y="52"/>
                      </a:cubicBezTo>
                      <a:cubicBezTo>
                        <a:pt x="344" y="66"/>
                        <a:pt x="327" y="74"/>
                        <a:pt x="314" y="85"/>
                      </a:cubicBezTo>
                      <a:cubicBezTo>
                        <a:pt x="309" y="90"/>
                        <a:pt x="304" y="97"/>
                        <a:pt x="304" y="103"/>
                      </a:cubicBezTo>
                      <a:cubicBezTo>
                        <a:pt x="303" y="274"/>
                        <a:pt x="304" y="445"/>
                        <a:pt x="303" y="615"/>
                      </a:cubicBezTo>
                      <a:cubicBezTo>
                        <a:pt x="303" y="632"/>
                        <a:pt x="312" y="639"/>
                        <a:pt x="324" y="645"/>
                      </a:cubicBezTo>
                      <a:cubicBezTo>
                        <a:pt x="346" y="657"/>
                        <a:pt x="361" y="674"/>
                        <a:pt x="365" y="699"/>
                      </a:cubicBezTo>
                      <a:cubicBezTo>
                        <a:pt x="369" y="718"/>
                        <a:pt x="365" y="724"/>
                        <a:pt x="344" y="724"/>
                      </a:cubicBezTo>
                      <a:cubicBezTo>
                        <a:pt x="292" y="724"/>
                        <a:pt x="240" y="724"/>
                        <a:pt x="188" y="724"/>
                      </a:cubicBezTo>
                      <a:cubicBezTo>
                        <a:pt x="188" y="724"/>
                        <a:pt x="188" y="724"/>
                        <a:pt x="188" y="7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350"/>
                </a:p>
              </p:txBody>
            </p:sp>
            <p:sp>
              <p:nvSpPr>
                <p:cNvPr id="205" name="Freeform 83"/>
                <p:cNvSpPr>
                  <a:spLocks/>
                </p:cNvSpPr>
                <p:nvPr/>
              </p:nvSpPr>
              <p:spPr bwMode="auto">
                <a:xfrm>
                  <a:off x="12840597" y="2493385"/>
                  <a:ext cx="78587" cy="151906"/>
                </a:xfrm>
                <a:custGeom>
                  <a:avLst/>
                  <a:gdLst>
                    <a:gd name="T0" fmla="*/ 185 w 375"/>
                    <a:gd name="T1" fmla="*/ 724 h 724"/>
                    <a:gd name="T2" fmla="*/ 35 w 375"/>
                    <a:gd name="T3" fmla="*/ 724 h 724"/>
                    <a:gd name="T4" fmla="*/ 11 w 375"/>
                    <a:gd name="T5" fmla="*/ 688 h 724"/>
                    <a:gd name="T6" fmla="*/ 53 w 375"/>
                    <a:gd name="T7" fmla="*/ 642 h 724"/>
                    <a:gd name="T8" fmla="*/ 69 w 375"/>
                    <a:gd name="T9" fmla="*/ 612 h 724"/>
                    <a:gd name="T10" fmla="*/ 69 w 375"/>
                    <a:gd name="T11" fmla="*/ 106 h 724"/>
                    <a:gd name="T12" fmla="*/ 58 w 375"/>
                    <a:gd name="T13" fmla="*/ 86 h 724"/>
                    <a:gd name="T14" fmla="*/ 11 w 375"/>
                    <a:gd name="T15" fmla="*/ 37 h 724"/>
                    <a:gd name="T16" fmla="*/ 35 w 375"/>
                    <a:gd name="T17" fmla="*/ 0 h 724"/>
                    <a:gd name="T18" fmla="*/ 299 w 375"/>
                    <a:gd name="T19" fmla="*/ 0 h 724"/>
                    <a:gd name="T20" fmla="*/ 341 w 375"/>
                    <a:gd name="T21" fmla="*/ 0 h 724"/>
                    <a:gd name="T22" fmla="*/ 360 w 375"/>
                    <a:gd name="T23" fmla="*/ 35 h 724"/>
                    <a:gd name="T24" fmla="*/ 309 w 375"/>
                    <a:gd name="T25" fmla="*/ 87 h 724"/>
                    <a:gd name="T26" fmla="*/ 298 w 375"/>
                    <a:gd name="T27" fmla="*/ 104 h 724"/>
                    <a:gd name="T28" fmla="*/ 298 w 375"/>
                    <a:gd name="T29" fmla="*/ 614 h 724"/>
                    <a:gd name="T30" fmla="*/ 319 w 375"/>
                    <a:gd name="T31" fmla="*/ 644 h 724"/>
                    <a:gd name="T32" fmla="*/ 360 w 375"/>
                    <a:gd name="T33" fmla="*/ 688 h 724"/>
                    <a:gd name="T34" fmla="*/ 339 w 375"/>
                    <a:gd name="T35" fmla="*/ 724 h 724"/>
                    <a:gd name="T36" fmla="*/ 185 w 375"/>
                    <a:gd name="T37" fmla="*/ 724 h 724"/>
                    <a:gd name="T38" fmla="*/ 185 w 375"/>
                    <a:gd name="T39" fmla="*/ 724 h 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5" h="724">
                      <a:moveTo>
                        <a:pt x="185" y="724"/>
                      </a:moveTo>
                      <a:cubicBezTo>
                        <a:pt x="135" y="724"/>
                        <a:pt x="85" y="724"/>
                        <a:pt x="35" y="724"/>
                      </a:cubicBezTo>
                      <a:cubicBezTo>
                        <a:pt x="4" y="724"/>
                        <a:pt x="0" y="716"/>
                        <a:pt x="11" y="688"/>
                      </a:cubicBezTo>
                      <a:cubicBezTo>
                        <a:pt x="20" y="667"/>
                        <a:pt x="33" y="652"/>
                        <a:pt x="53" y="642"/>
                      </a:cubicBezTo>
                      <a:cubicBezTo>
                        <a:pt x="66" y="636"/>
                        <a:pt x="69" y="626"/>
                        <a:pt x="69" y="612"/>
                      </a:cubicBezTo>
                      <a:cubicBezTo>
                        <a:pt x="69" y="443"/>
                        <a:pt x="69" y="274"/>
                        <a:pt x="69" y="106"/>
                      </a:cubicBezTo>
                      <a:cubicBezTo>
                        <a:pt x="69" y="99"/>
                        <a:pt x="63" y="90"/>
                        <a:pt x="58" y="86"/>
                      </a:cubicBezTo>
                      <a:cubicBezTo>
                        <a:pt x="38" y="73"/>
                        <a:pt x="20" y="60"/>
                        <a:pt x="11" y="37"/>
                      </a:cubicBezTo>
                      <a:cubicBezTo>
                        <a:pt x="1" y="12"/>
                        <a:pt x="8" y="0"/>
                        <a:pt x="35" y="0"/>
                      </a:cubicBezTo>
                      <a:cubicBezTo>
                        <a:pt x="123" y="0"/>
                        <a:pt x="211" y="0"/>
                        <a:pt x="299" y="0"/>
                      </a:cubicBezTo>
                      <a:cubicBezTo>
                        <a:pt x="313" y="0"/>
                        <a:pt x="327" y="0"/>
                        <a:pt x="341" y="0"/>
                      </a:cubicBezTo>
                      <a:cubicBezTo>
                        <a:pt x="365" y="1"/>
                        <a:pt x="371" y="13"/>
                        <a:pt x="360" y="35"/>
                      </a:cubicBezTo>
                      <a:cubicBezTo>
                        <a:pt x="349" y="58"/>
                        <a:pt x="331" y="74"/>
                        <a:pt x="309" y="87"/>
                      </a:cubicBezTo>
                      <a:cubicBezTo>
                        <a:pt x="304" y="90"/>
                        <a:pt x="298" y="98"/>
                        <a:pt x="298" y="104"/>
                      </a:cubicBezTo>
                      <a:cubicBezTo>
                        <a:pt x="298" y="274"/>
                        <a:pt x="299" y="444"/>
                        <a:pt x="298" y="614"/>
                      </a:cubicBezTo>
                      <a:cubicBezTo>
                        <a:pt x="298" y="632"/>
                        <a:pt x="310" y="635"/>
                        <a:pt x="319" y="644"/>
                      </a:cubicBezTo>
                      <a:cubicBezTo>
                        <a:pt x="334" y="657"/>
                        <a:pt x="349" y="671"/>
                        <a:pt x="360" y="688"/>
                      </a:cubicBezTo>
                      <a:cubicBezTo>
                        <a:pt x="375" y="711"/>
                        <a:pt x="366" y="724"/>
                        <a:pt x="339" y="724"/>
                      </a:cubicBezTo>
                      <a:cubicBezTo>
                        <a:pt x="287" y="724"/>
                        <a:pt x="236" y="724"/>
                        <a:pt x="185" y="724"/>
                      </a:cubicBezTo>
                      <a:cubicBezTo>
                        <a:pt x="185" y="724"/>
                        <a:pt x="185" y="724"/>
                        <a:pt x="185" y="7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350"/>
                </a:p>
              </p:txBody>
            </p:sp>
          </p:grpSp>
          <p:grpSp>
            <p:nvGrpSpPr>
              <p:cNvPr id="198" name="Группа 197"/>
              <p:cNvGrpSpPr/>
              <p:nvPr/>
            </p:nvGrpSpPr>
            <p:grpSpPr>
              <a:xfrm>
                <a:off x="7541623" y="1941936"/>
                <a:ext cx="345622" cy="381258"/>
                <a:chOff x="12589328" y="2185208"/>
                <a:chExt cx="591363" cy="652336"/>
              </a:xfrm>
              <a:solidFill>
                <a:srgbClr val="002060"/>
              </a:solidFill>
            </p:grpSpPr>
            <p:sp>
              <p:nvSpPr>
                <p:cNvPr id="199" name="Freeform 79"/>
                <p:cNvSpPr>
                  <a:spLocks/>
                </p:cNvSpPr>
                <p:nvPr/>
              </p:nvSpPr>
              <p:spPr bwMode="auto">
                <a:xfrm>
                  <a:off x="12589328" y="2186262"/>
                  <a:ext cx="591363" cy="651282"/>
                </a:xfrm>
                <a:custGeom>
                  <a:avLst/>
                  <a:gdLst>
                    <a:gd name="T0" fmla="*/ 1842 w 2820"/>
                    <a:gd name="T1" fmla="*/ 676 h 3106"/>
                    <a:gd name="T2" fmla="*/ 1767 w 2820"/>
                    <a:gd name="T3" fmla="*/ 651 h 3106"/>
                    <a:gd name="T4" fmla="*/ 1749 w 2820"/>
                    <a:gd name="T5" fmla="*/ 451 h 3106"/>
                    <a:gd name="T6" fmla="*/ 1374 w 2820"/>
                    <a:gd name="T7" fmla="*/ 455 h 3106"/>
                    <a:gd name="T8" fmla="*/ 1037 w 2820"/>
                    <a:gd name="T9" fmla="*/ 512 h 3106"/>
                    <a:gd name="T10" fmla="*/ 747 w 2820"/>
                    <a:gd name="T11" fmla="*/ 649 h 3106"/>
                    <a:gd name="T12" fmla="*/ 286 w 2820"/>
                    <a:gd name="T13" fmla="*/ 1166 h 3106"/>
                    <a:gd name="T14" fmla="*/ 169 w 2820"/>
                    <a:gd name="T15" fmla="*/ 1608 h 3106"/>
                    <a:gd name="T16" fmla="*/ 220 w 2820"/>
                    <a:gd name="T17" fmla="*/ 2059 h 3106"/>
                    <a:gd name="T18" fmla="*/ 344 w 2820"/>
                    <a:gd name="T19" fmla="*/ 2342 h 3106"/>
                    <a:gd name="T20" fmla="*/ 677 w 2820"/>
                    <a:gd name="T21" fmla="*/ 2705 h 3106"/>
                    <a:gd name="T22" fmla="*/ 1068 w 2820"/>
                    <a:gd name="T23" fmla="*/ 2896 h 3106"/>
                    <a:gd name="T24" fmla="*/ 1482 w 2820"/>
                    <a:gd name="T25" fmla="*/ 2943 h 3106"/>
                    <a:gd name="T26" fmla="*/ 1962 w 2820"/>
                    <a:gd name="T27" fmla="*/ 2819 h 3106"/>
                    <a:gd name="T28" fmla="*/ 2409 w 2820"/>
                    <a:gd name="T29" fmla="*/ 2476 h 3106"/>
                    <a:gd name="T30" fmla="*/ 2633 w 2820"/>
                    <a:gd name="T31" fmla="*/ 2089 h 3106"/>
                    <a:gd name="T32" fmla="*/ 2697 w 2820"/>
                    <a:gd name="T33" fmla="*/ 1632 h 3106"/>
                    <a:gd name="T34" fmla="*/ 2635 w 2820"/>
                    <a:gd name="T35" fmla="*/ 1215 h 3106"/>
                    <a:gd name="T36" fmla="*/ 2508 w 2820"/>
                    <a:gd name="T37" fmla="*/ 912 h 3106"/>
                    <a:gd name="T38" fmla="*/ 2351 w 2820"/>
                    <a:gd name="T39" fmla="*/ 701 h 3106"/>
                    <a:gd name="T40" fmla="*/ 2394 w 2820"/>
                    <a:gd name="T41" fmla="*/ 706 h 3106"/>
                    <a:gd name="T42" fmla="*/ 2707 w 2820"/>
                    <a:gd name="T43" fmla="*/ 1159 h 3106"/>
                    <a:gd name="T44" fmla="*/ 2794 w 2820"/>
                    <a:gd name="T45" fmla="*/ 1463 h 3106"/>
                    <a:gd name="T46" fmla="*/ 2781 w 2820"/>
                    <a:gd name="T47" fmla="*/ 2004 h 3106"/>
                    <a:gd name="T48" fmla="*/ 2622 w 2820"/>
                    <a:gd name="T49" fmla="*/ 2409 h 3106"/>
                    <a:gd name="T50" fmla="*/ 2317 w 2820"/>
                    <a:gd name="T51" fmla="*/ 2772 h 3106"/>
                    <a:gd name="T52" fmla="*/ 1884 w 2820"/>
                    <a:gd name="T53" fmla="*/ 3023 h 3106"/>
                    <a:gd name="T54" fmla="*/ 1416 w 2820"/>
                    <a:gd name="T55" fmla="*/ 3105 h 3106"/>
                    <a:gd name="T56" fmla="*/ 1099 w 2820"/>
                    <a:gd name="T57" fmla="*/ 3070 h 3106"/>
                    <a:gd name="T58" fmla="*/ 739 w 2820"/>
                    <a:gd name="T59" fmla="*/ 2937 h 3106"/>
                    <a:gd name="T60" fmla="*/ 405 w 2820"/>
                    <a:gd name="T61" fmla="*/ 2685 h 3106"/>
                    <a:gd name="T62" fmla="*/ 96 w 2820"/>
                    <a:gd name="T63" fmla="*/ 2211 h 3106"/>
                    <a:gd name="T64" fmla="*/ 2 w 2820"/>
                    <a:gd name="T65" fmla="*/ 1631 h 3106"/>
                    <a:gd name="T66" fmla="*/ 93 w 2820"/>
                    <a:gd name="T67" fmla="*/ 1188 h 3106"/>
                    <a:gd name="T68" fmla="*/ 279 w 2820"/>
                    <a:gd name="T69" fmla="*/ 856 h 3106"/>
                    <a:gd name="T70" fmla="*/ 744 w 2820"/>
                    <a:gd name="T71" fmla="*/ 456 h 3106"/>
                    <a:gd name="T72" fmla="*/ 1028 w 2820"/>
                    <a:gd name="T73" fmla="*/ 344 h 3106"/>
                    <a:gd name="T74" fmla="*/ 1475 w 2820"/>
                    <a:gd name="T75" fmla="*/ 287 h 3106"/>
                    <a:gd name="T76" fmla="*/ 1767 w 2820"/>
                    <a:gd name="T77" fmla="*/ 243 h 3106"/>
                    <a:gd name="T78" fmla="*/ 1779 w 2820"/>
                    <a:gd name="T79" fmla="*/ 3 h 3106"/>
                    <a:gd name="T80" fmla="*/ 1842 w 2820"/>
                    <a:gd name="T81" fmla="*/ 34 h 3106"/>
                    <a:gd name="T82" fmla="*/ 1842 w 2820"/>
                    <a:gd name="T83" fmla="*/ 354 h 3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20" h="3106">
                      <a:moveTo>
                        <a:pt x="1842" y="354"/>
                      </a:moveTo>
                      <a:cubicBezTo>
                        <a:pt x="1842" y="461"/>
                        <a:pt x="1842" y="568"/>
                        <a:pt x="1842" y="676"/>
                      </a:cubicBezTo>
                      <a:cubicBezTo>
                        <a:pt x="1842" y="693"/>
                        <a:pt x="1835" y="699"/>
                        <a:pt x="1819" y="700"/>
                      </a:cubicBezTo>
                      <a:cubicBezTo>
                        <a:pt x="1768" y="704"/>
                        <a:pt x="1766" y="702"/>
                        <a:pt x="1767" y="651"/>
                      </a:cubicBezTo>
                      <a:cubicBezTo>
                        <a:pt x="1767" y="591"/>
                        <a:pt x="1766" y="531"/>
                        <a:pt x="1767" y="471"/>
                      </a:cubicBezTo>
                      <a:cubicBezTo>
                        <a:pt x="1767" y="457"/>
                        <a:pt x="1763" y="451"/>
                        <a:pt x="1749" y="451"/>
                      </a:cubicBezTo>
                      <a:cubicBezTo>
                        <a:pt x="1641" y="452"/>
                        <a:pt x="1533" y="453"/>
                        <a:pt x="1426" y="454"/>
                      </a:cubicBezTo>
                      <a:cubicBezTo>
                        <a:pt x="1408" y="454"/>
                        <a:pt x="1391" y="453"/>
                        <a:pt x="1374" y="455"/>
                      </a:cubicBezTo>
                      <a:cubicBezTo>
                        <a:pt x="1314" y="461"/>
                        <a:pt x="1255" y="465"/>
                        <a:pt x="1196" y="475"/>
                      </a:cubicBezTo>
                      <a:cubicBezTo>
                        <a:pt x="1142" y="484"/>
                        <a:pt x="1089" y="496"/>
                        <a:pt x="1037" y="512"/>
                      </a:cubicBezTo>
                      <a:cubicBezTo>
                        <a:pt x="992" y="526"/>
                        <a:pt x="949" y="544"/>
                        <a:pt x="906" y="564"/>
                      </a:cubicBezTo>
                      <a:cubicBezTo>
                        <a:pt x="852" y="590"/>
                        <a:pt x="798" y="618"/>
                        <a:pt x="747" y="649"/>
                      </a:cubicBezTo>
                      <a:cubicBezTo>
                        <a:pt x="635" y="718"/>
                        <a:pt x="539" y="805"/>
                        <a:pt x="454" y="906"/>
                      </a:cubicBezTo>
                      <a:cubicBezTo>
                        <a:pt x="387" y="985"/>
                        <a:pt x="331" y="1072"/>
                        <a:pt x="286" y="1166"/>
                      </a:cubicBezTo>
                      <a:cubicBezTo>
                        <a:pt x="260" y="1220"/>
                        <a:pt x="242" y="1278"/>
                        <a:pt x="222" y="1335"/>
                      </a:cubicBezTo>
                      <a:cubicBezTo>
                        <a:pt x="190" y="1423"/>
                        <a:pt x="175" y="1515"/>
                        <a:pt x="169" y="1608"/>
                      </a:cubicBezTo>
                      <a:cubicBezTo>
                        <a:pt x="162" y="1698"/>
                        <a:pt x="162" y="1789"/>
                        <a:pt x="179" y="1879"/>
                      </a:cubicBezTo>
                      <a:cubicBezTo>
                        <a:pt x="191" y="1939"/>
                        <a:pt x="204" y="2000"/>
                        <a:pt x="220" y="2059"/>
                      </a:cubicBezTo>
                      <a:cubicBezTo>
                        <a:pt x="233" y="2107"/>
                        <a:pt x="250" y="2154"/>
                        <a:pt x="270" y="2200"/>
                      </a:cubicBezTo>
                      <a:cubicBezTo>
                        <a:pt x="291" y="2249"/>
                        <a:pt x="317" y="2296"/>
                        <a:pt x="344" y="2342"/>
                      </a:cubicBezTo>
                      <a:cubicBezTo>
                        <a:pt x="386" y="2414"/>
                        <a:pt x="437" y="2480"/>
                        <a:pt x="493" y="2542"/>
                      </a:cubicBezTo>
                      <a:cubicBezTo>
                        <a:pt x="548" y="2603"/>
                        <a:pt x="609" y="2659"/>
                        <a:pt x="677" y="2705"/>
                      </a:cubicBezTo>
                      <a:cubicBezTo>
                        <a:pt x="736" y="2746"/>
                        <a:pt x="796" y="2786"/>
                        <a:pt x="860" y="2817"/>
                      </a:cubicBezTo>
                      <a:cubicBezTo>
                        <a:pt x="926" y="2849"/>
                        <a:pt x="997" y="2875"/>
                        <a:pt x="1068" y="2896"/>
                      </a:cubicBezTo>
                      <a:cubicBezTo>
                        <a:pt x="1136" y="2915"/>
                        <a:pt x="1208" y="2929"/>
                        <a:pt x="1279" y="2937"/>
                      </a:cubicBezTo>
                      <a:cubicBezTo>
                        <a:pt x="1346" y="2945"/>
                        <a:pt x="1414" y="2946"/>
                        <a:pt x="1482" y="2943"/>
                      </a:cubicBezTo>
                      <a:cubicBezTo>
                        <a:pt x="1573" y="2939"/>
                        <a:pt x="1663" y="2926"/>
                        <a:pt x="1750" y="2897"/>
                      </a:cubicBezTo>
                      <a:cubicBezTo>
                        <a:pt x="1822" y="2873"/>
                        <a:pt x="1894" y="2850"/>
                        <a:pt x="1962" y="2819"/>
                      </a:cubicBezTo>
                      <a:cubicBezTo>
                        <a:pt x="2050" y="2780"/>
                        <a:pt x="2131" y="2728"/>
                        <a:pt x="2208" y="2669"/>
                      </a:cubicBezTo>
                      <a:cubicBezTo>
                        <a:pt x="2282" y="2611"/>
                        <a:pt x="2349" y="2548"/>
                        <a:pt x="2409" y="2476"/>
                      </a:cubicBezTo>
                      <a:cubicBezTo>
                        <a:pt x="2471" y="2403"/>
                        <a:pt x="2526" y="2325"/>
                        <a:pt x="2567" y="2238"/>
                      </a:cubicBezTo>
                      <a:cubicBezTo>
                        <a:pt x="2590" y="2189"/>
                        <a:pt x="2616" y="2140"/>
                        <a:pt x="2633" y="2089"/>
                      </a:cubicBezTo>
                      <a:cubicBezTo>
                        <a:pt x="2653" y="2027"/>
                        <a:pt x="2667" y="1962"/>
                        <a:pt x="2682" y="1898"/>
                      </a:cubicBezTo>
                      <a:cubicBezTo>
                        <a:pt x="2702" y="1810"/>
                        <a:pt x="2700" y="1721"/>
                        <a:pt x="2697" y="1632"/>
                      </a:cubicBezTo>
                      <a:cubicBezTo>
                        <a:pt x="2694" y="1553"/>
                        <a:pt x="2686" y="1474"/>
                        <a:pt x="2675" y="1395"/>
                      </a:cubicBezTo>
                      <a:cubicBezTo>
                        <a:pt x="2667" y="1335"/>
                        <a:pt x="2652" y="1274"/>
                        <a:pt x="2635" y="1215"/>
                      </a:cubicBezTo>
                      <a:cubicBezTo>
                        <a:pt x="2622" y="1166"/>
                        <a:pt x="2604" y="1119"/>
                        <a:pt x="2584" y="1073"/>
                      </a:cubicBezTo>
                      <a:cubicBezTo>
                        <a:pt x="2561" y="1018"/>
                        <a:pt x="2536" y="964"/>
                        <a:pt x="2508" y="912"/>
                      </a:cubicBezTo>
                      <a:cubicBezTo>
                        <a:pt x="2467" y="838"/>
                        <a:pt x="2420" y="769"/>
                        <a:pt x="2357" y="712"/>
                      </a:cubicBezTo>
                      <a:cubicBezTo>
                        <a:pt x="2354" y="710"/>
                        <a:pt x="2350" y="704"/>
                        <a:pt x="2351" y="701"/>
                      </a:cubicBezTo>
                      <a:cubicBezTo>
                        <a:pt x="2352" y="698"/>
                        <a:pt x="2359" y="694"/>
                        <a:pt x="2362" y="695"/>
                      </a:cubicBezTo>
                      <a:cubicBezTo>
                        <a:pt x="2373" y="697"/>
                        <a:pt x="2386" y="699"/>
                        <a:pt x="2394" y="706"/>
                      </a:cubicBezTo>
                      <a:cubicBezTo>
                        <a:pt x="2484" y="781"/>
                        <a:pt x="2555" y="872"/>
                        <a:pt x="2612" y="973"/>
                      </a:cubicBezTo>
                      <a:cubicBezTo>
                        <a:pt x="2647" y="1034"/>
                        <a:pt x="2679" y="1095"/>
                        <a:pt x="2707" y="1159"/>
                      </a:cubicBezTo>
                      <a:cubicBezTo>
                        <a:pt x="2728" y="1204"/>
                        <a:pt x="2743" y="1253"/>
                        <a:pt x="2757" y="1302"/>
                      </a:cubicBezTo>
                      <a:cubicBezTo>
                        <a:pt x="2772" y="1355"/>
                        <a:pt x="2785" y="1408"/>
                        <a:pt x="2794" y="1463"/>
                      </a:cubicBezTo>
                      <a:cubicBezTo>
                        <a:pt x="2813" y="1568"/>
                        <a:pt x="2820" y="1676"/>
                        <a:pt x="2811" y="1783"/>
                      </a:cubicBezTo>
                      <a:cubicBezTo>
                        <a:pt x="2804" y="1857"/>
                        <a:pt x="2797" y="1931"/>
                        <a:pt x="2781" y="2004"/>
                      </a:cubicBezTo>
                      <a:cubicBezTo>
                        <a:pt x="2765" y="2076"/>
                        <a:pt x="2741" y="2147"/>
                        <a:pt x="2714" y="2216"/>
                      </a:cubicBezTo>
                      <a:cubicBezTo>
                        <a:pt x="2688" y="2282"/>
                        <a:pt x="2657" y="2347"/>
                        <a:pt x="2622" y="2409"/>
                      </a:cubicBezTo>
                      <a:cubicBezTo>
                        <a:pt x="2575" y="2493"/>
                        <a:pt x="2518" y="2571"/>
                        <a:pt x="2451" y="2641"/>
                      </a:cubicBezTo>
                      <a:cubicBezTo>
                        <a:pt x="2408" y="2686"/>
                        <a:pt x="2364" y="2731"/>
                        <a:pt x="2317" y="2772"/>
                      </a:cubicBezTo>
                      <a:cubicBezTo>
                        <a:pt x="2247" y="2832"/>
                        <a:pt x="2172" y="2883"/>
                        <a:pt x="2091" y="2928"/>
                      </a:cubicBezTo>
                      <a:cubicBezTo>
                        <a:pt x="2025" y="2965"/>
                        <a:pt x="1956" y="2997"/>
                        <a:pt x="1884" y="3023"/>
                      </a:cubicBezTo>
                      <a:cubicBezTo>
                        <a:pt x="1801" y="3052"/>
                        <a:pt x="1716" y="3077"/>
                        <a:pt x="1628" y="3087"/>
                      </a:cubicBezTo>
                      <a:cubicBezTo>
                        <a:pt x="1557" y="3094"/>
                        <a:pt x="1486" y="3105"/>
                        <a:pt x="1416" y="3105"/>
                      </a:cubicBezTo>
                      <a:cubicBezTo>
                        <a:pt x="1346" y="3106"/>
                        <a:pt x="1276" y="3097"/>
                        <a:pt x="1207" y="3090"/>
                      </a:cubicBezTo>
                      <a:cubicBezTo>
                        <a:pt x="1171" y="3086"/>
                        <a:pt x="1134" y="3079"/>
                        <a:pt x="1099" y="3070"/>
                      </a:cubicBezTo>
                      <a:cubicBezTo>
                        <a:pt x="1037" y="3054"/>
                        <a:pt x="975" y="3037"/>
                        <a:pt x="915" y="3015"/>
                      </a:cubicBezTo>
                      <a:cubicBezTo>
                        <a:pt x="855" y="2993"/>
                        <a:pt x="795" y="2968"/>
                        <a:pt x="739" y="2937"/>
                      </a:cubicBezTo>
                      <a:cubicBezTo>
                        <a:pt x="677" y="2903"/>
                        <a:pt x="617" y="2864"/>
                        <a:pt x="561" y="2821"/>
                      </a:cubicBezTo>
                      <a:cubicBezTo>
                        <a:pt x="506" y="2780"/>
                        <a:pt x="454" y="2733"/>
                        <a:pt x="405" y="2685"/>
                      </a:cubicBezTo>
                      <a:cubicBezTo>
                        <a:pt x="334" y="2615"/>
                        <a:pt x="272" y="2537"/>
                        <a:pt x="219" y="2452"/>
                      </a:cubicBezTo>
                      <a:cubicBezTo>
                        <a:pt x="170" y="2376"/>
                        <a:pt x="128" y="2296"/>
                        <a:pt x="96" y="2211"/>
                      </a:cubicBezTo>
                      <a:cubicBezTo>
                        <a:pt x="59" y="2115"/>
                        <a:pt x="32" y="2016"/>
                        <a:pt x="16" y="1914"/>
                      </a:cubicBezTo>
                      <a:cubicBezTo>
                        <a:pt x="1" y="1820"/>
                        <a:pt x="0" y="1726"/>
                        <a:pt x="2" y="1631"/>
                      </a:cubicBezTo>
                      <a:cubicBezTo>
                        <a:pt x="3" y="1557"/>
                        <a:pt x="14" y="1483"/>
                        <a:pt x="29" y="1410"/>
                      </a:cubicBezTo>
                      <a:cubicBezTo>
                        <a:pt x="45" y="1334"/>
                        <a:pt x="66" y="1260"/>
                        <a:pt x="93" y="1188"/>
                      </a:cubicBezTo>
                      <a:cubicBezTo>
                        <a:pt x="111" y="1141"/>
                        <a:pt x="132" y="1095"/>
                        <a:pt x="156" y="1051"/>
                      </a:cubicBezTo>
                      <a:cubicBezTo>
                        <a:pt x="194" y="984"/>
                        <a:pt x="234" y="918"/>
                        <a:pt x="279" y="856"/>
                      </a:cubicBezTo>
                      <a:cubicBezTo>
                        <a:pt x="345" y="762"/>
                        <a:pt x="425" y="682"/>
                        <a:pt x="514" y="609"/>
                      </a:cubicBezTo>
                      <a:cubicBezTo>
                        <a:pt x="585" y="551"/>
                        <a:pt x="661" y="498"/>
                        <a:pt x="744" y="456"/>
                      </a:cubicBezTo>
                      <a:cubicBezTo>
                        <a:pt x="803" y="426"/>
                        <a:pt x="865" y="401"/>
                        <a:pt x="927" y="376"/>
                      </a:cubicBezTo>
                      <a:cubicBezTo>
                        <a:pt x="960" y="363"/>
                        <a:pt x="993" y="351"/>
                        <a:pt x="1028" y="344"/>
                      </a:cubicBezTo>
                      <a:cubicBezTo>
                        <a:pt x="1092" y="329"/>
                        <a:pt x="1156" y="313"/>
                        <a:pt x="1221" y="306"/>
                      </a:cubicBezTo>
                      <a:cubicBezTo>
                        <a:pt x="1305" y="296"/>
                        <a:pt x="1391" y="292"/>
                        <a:pt x="1475" y="287"/>
                      </a:cubicBezTo>
                      <a:cubicBezTo>
                        <a:pt x="1562" y="282"/>
                        <a:pt x="1648" y="279"/>
                        <a:pt x="1734" y="276"/>
                      </a:cubicBezTo>
                      <a:cubicBezTo>
                        <a:pt x="1763" y="275"/>
                        <a:pt x="1767" y="272"/>
                        <a:pt x="1767" y="243"/>
                      </a:cubicBezTo>
                      <a:cubicBezTo>
                        <a:pt x="1767" y="174"/>
                        <a:pt x="1766" y="105"/>
                        <a:pt x="1767" y="35"/>
                      </a:cubicBezTo>
                      <a:cubicBezTo>
                        <a:pt x="1767" y="24"/>
                        <a:pt x="1773" y="4"/>
                        <a:pt x="1779" y="3"/>
                      </a:cubicBezTo>
                      <a:cubicBezTo>
                        <a:pt x="1797" y="0"/>
                        <a:pt x="1817" y="3"/>
                        <a:pt x="1835" y="7"/>
                      </a:cubicBezTo>
                      <a:cubicBezTo>
                        <a:pt x="1839" y="8"/>
                        <a:pt x="1842" y="24"/>
                        <a:pt x="1842" y="34"/>
                      </a:cubicBezTo>
                      <a:cubicBezTo>
                        <a:pt x="1842" y="140"/>
                        <a:pt x="1842" y="247"/>
                        <a:pt x="1842" y="354"/>
                      </a:cubicBezTo>
                      <a:cubicBezTo>
                        <a:pt x="1842" y="354"/>
                        <a:pt x="1842" y="354"/>
                        <a:pt x="1842" y="3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350"/>
                </a:p>
              </p:txBody>
            </p:sp>
            <p:sp>
              <p:nvSpPr>
                <p:cNvPr id="200" name="Freeform 84"/>
                <p:cNvSpPr>
                  <a:spLocks/>
                </p:cNvSpPr>
                <p:nvPr/>
              </p:nvSpPr>
              <p:spPr bwMode="auto">
                <a:xfrm>
                  <a:off x="12982867" y="2185208"/>
                  <a:ext cx="101321" cy="85212"/>
                </a:xfrm>
                <a:custGeom>
                  <a:avLst/>
                  <a:gdLst>
                    <a:gd name="T0" fmla="*/ 0 w 483"/>
                    <a:gd name="T1" fmla="*/ 398 h 406"/>
                    <a:gd name="T2" fmla="*/ 0 w 483"/>
                    <a:gd name="T3" fmla="*/ 361 h 406"/>
                    <a:gd name="T4" fmla="*/ 0 w 483"/>
                    <a:gd name="T5" fmla="*/ 93 h 406"/>
                    <a:gd name="T6" fmla="*/ 24 w 483"/>
                    <a:gd name="T7" fmla="*/ 48 h 406"/>
                    <a:gd name="T8" fmla="*/ 93 w 483"/>
                    <a:gd name="T9" fmla="*/ 14 h 406"/>
                    <a:gd name="T10" fmla="*/ 212 w 483"/>
                    <a:gd name="T11" fmla="*/ 27 h 406"/>
                    <a:gd name="T12" fmla="*/ 335 w 483"/>
                    <a:gd name="T13" fmla="*/ 63 h 406"/>
                    <a:gd name="T14" fmla="*/ 451 w 483"/>
                    <a:gd name="T15" fmla="*/ 28 h 406"/>
                    <a:gd name="T16" fmla="*/ 478 w 483"/>
                    <a:gd name="T17" fmla="*/ 10 h 406"/>
                    <a:gd name="T18" fmla="*/ 483 w 483"/>
                    <a:gd name="T19" fmla="*/ 19 h 406"/>
                    <a:gd name="T20" fmla="*/ 482 w 483"/>
                    <a:gd name="T21" fmla="*/ 308 h 406"/>
                    <a:gd name="T22" fmla="*/ 461 w 483"/>
                    <a:gd name="T23" fmla="*/ 355 h 406"/>
                    <a:gd name="T24" fmla="*/ 299 w 483"/>
                    <a:gd name="T25" fmla="*/ 388 h 406"/>
                    <a:gd name="T26" fmla="*/ 147 w 483"/>
                    <a:gd name="T27" fmla="*/ 343 h 406"/>
                    <a:gd name="T28" fmla="*/ 31 w 483"/>
                    <a:gd name="T29" fmla="*/ 378 h 406"/>
                    <a:gd name="T30" fmla="*/ 0 w 483"/>
                    <a:gd name="T31" fmla="*/ 398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3" h="406">
                      <a:moveTo>
                        <a:pt x="0" y="398"/>
                      </a:moveTo>
                      <a:cubicBezTo>
                        <a:pt x="0" y="381"/>
                        <a:pt x="0" y="371"/>
                        <a:pt x="0" y="361"/>
                      </a:cubicBezTo>
                      <a:cubicBezTo>
                        <a:pt x="0" y="272"/>
                        <a:pt x="1" y="182"/>
                        <a:pt x="0" y="93"/>
                      </a:cubicBezTo>
                      <a:cubicBezTo>
                        <a:pt x="0" y="73"/>
                        <a:pt x="7" y="58"/>
                        <a:pt x="24" y="48"/>
                      </a:cubicBezTo>
                      <a:cubicBezTo>
                        <a:pt x="47" y="36"/>
                        <a:pt x="69" y="23"/>
                        <a:pt x="93" y="14"/>
                      </a:cubicBezTo>
                      <a:cubicBezTo>
                        <a:pt x="134" y="0"/>
                        <a:pt x="173" y="16"/>
                        <a:pt x="212" y="27"/>
                      </a:cubicBezTo>
                      <a:cubicBezTo>
                        <a:pt x="253" y="39"/>
                        <a:pt x="294" y="53"/>
                        <a:pt x="335" y="63"/>
                      </a:cubicBezTo>
                      <a:cubicBezTo>
                        <a:pt x="380" y="73"/>
                        <a:pt x="417" y="56"/>
                        <a:pt x="451" y="28"/>
                      </a:cubicBezTo>
                      <a:cubicBezTo>
                        <a:pt x="459" y="22"/>
                        <a:pt x="469" y="17"/>
                        <a:pt x="478" y="10"/>
                      </a:cubicBezTo>
                      <a:cubicBezTo>
                        <a:pt x="481" y="14"/>
                        <a:pt x="483" y="16"/>
                        <a:pt x="483" y="19"/>
                      </a:cubicBezTo>
                      <a:cubicBezTo>
                        <a:pt x="482" y="115"/>
                        <a:pt x="481" y="212"/>
                        <a:pt x="482" y="308"/>
                      </a:cubicBezTo>
                      <a:cubicBezTo>
                        <a:pt x="482" y="328"/>
                        <a:pt x="475" y="342"/>
                        <a:pt x="461" y="355"/>
                      </a:cubicBezTo>
                      <a:cubicBezTo>
                        <a:pt x="413" y="398"/>
                        <a:pt x="359" y="406"/>
                        <a:pt x="299" y="388"/>
                      </a:cubicBezTo>
                      <a:cubicBezTo>
                        <a:pt x="248" y="373"/>
                        <a:pt x="198" y="356"/>
                        <a:pt x="147" y="343"/>
                      </a:cubicBezTo>
                      <a:cubicBezTo>
                        <a:pt x="103" y="333"/>
                        <a:pt x="65" y="350"/>
                        <a:pt x="31" y="378"/>
                      </a:cubicBezTo>
                      <a:cubicBezTo>
                        <a:pt x="23" y="384"/>
                        <a:pt x="13" y="389"/>
                        <a:pt x="0" y="3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350"/>
                </a:p>
              </p:txBody>
            </p:sp>
          </p:grpSp>
        </p:grpSp>
      </p:grpSp>
      <p:cxnSp>
        <p:nvCxnSpPr>
          <p:cNvPr id="230" name="Прямая соединительная линия 229"/>
          <p:cNvCxnSpPr/>
          <p:nvPr/>
        </p:nvCxnSpPr>
        <p:spPr bwMode="auto">
          <a:xfrm>
            <a:off x="5219747" y="2397356"/>
            <a:ext cx="0" cy="135000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 bwMode="auto">
          <a:xfrm>
            <a:off x="5212503" y="2956077"/>
            <a:ext cx="0" cy="135000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Группа 231"/>
          <p:cNvGrpSpPr/>
          <p:nvPr/>
        </p:nvGrpSpPr>
        <p:grpSpPr>
          <a:xfrm>
            <a:off x="3812566" y="4217039"/>
            <a:ext cx="2694212" cy="228600"/>
            <a:chOff x="5387992" y="5696399"/>
            <a:chExt cx="3592283" cy="391886"/>
          </a:xfrm>
        </p:grpSpPr>
        <p:sp>
          <p:nvSpPr>
            <p:cNvPr id="233" name="Полилиния 232"/>
            <p:cNvSpPr/>
            <p:nvPr/>
          </p:nvSpPr>
          <p:spPr>
            <a:xfrm flipH="1">
              <a:off x="5387992" y="5696399"/>
              <a:ext cx="275771" cy="391886"/>
            </a:xfrm>
            <a:custGeom>
              <a:avLst/>
              <a:gdLst>
                <a:gd name="connsiteX0" fmla="*/ 0 w 550606"/>
                <a:gd name="connsiteY0" fmla="*/ 0 h 344129"/>
                <a:gd name="connsiteX1" fmla="*/ 550606 w 550606"/>
                <a:gd name="connsiteY1" fmla="*/ 0 h 344129"/>
                <a:gd name="connsiteX2" fmla="*/ 550606 w 550606"/>
                <a:gd name="connsiteY2" fmla="*/ 344129 h 3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606" h="344129">
                  <a:moveTo>
                    <a:pt x="0" y="0"/>
                  </a:moveTo>
                  <a:lnTo>
                    <a:pt x="550606" y="0"/>
                  </a:lnTo>
                  <a:lnTo>
                    <a:pt x="550606" y="344129"/>
                  </a:lnTo>
                </a:path>
              </a:pathLst>
            </a:custGeom>
            <a:ln w="19050" cap="rnd">
              <a:solidFill>
                <a:srgbClr val="002060"/>
              </a:solidFill>
              <a:prstDash val="sysDot"/>
              <a:headEnd type="oval"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68579" tIns="34289" rIns="68579" bIns="34289" numCol="1" spcCol="38100" rtlCol="0" anchor="t">
              <a:noAutofit/>
            </a:bodyPr>
            <a:lstStyle/>
            <a:p>
              <a:pPr defTabSz="685800" latinLnBrk="1" hangingPunct="0"/>
              <a:endParaRPr lang="ru-RU" sz="1350">
                <a:solidFill>
                  <a:srgbClr val="000000"/>
                </a:solidFill>
              </a:endParaRPr>
            </a:p>
          </p:txBody>
        </p:sp>
        <p:sp>
          <p:nvSpPr>
            <p:cNvPr id="234" name="Полилиния 233"/>
            <p:cNvSpPr/>
            <p:nvPr/>
          </p:nvSpPr>
          <p:spPr>
            <a:xfrm>
              <a:off x="8704504" y="5696399"/>
              <a:ext cx="275771" cy="391886"/>
            </a:xfrm>
            <a:custGeom>
              <a:avLst/>
              <a:gdLst>
                <a:gd name="connsiteX0" fmla="*/ 0 w 550606"/>
                <a:gd name="connsiteY0" fmla="*/ 0 h 344129"/>
                <a:gd name="connsiteX1" fmla="*/ 550606 w 550606"/>
                <a:gd name="connsiteY1" fmla="*/ 0 h 344129"/>
                <a:gd name="connsiteX2" fmla="*/ 550606 w 550606"/>
                <a:gd name="connsiteY2" fmla="*/ 344129 h 3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606" h="344129">
                  <a:moveTo>
                    <a:pt x="0" y="0"/>
                  </a:moveTo>
                  <a:lnTo>
                    <a:pt x="550606" y="0"/>
                  </a:lnTo>
                  <a:lnTo>
                    <a:pt x="550606" y="344129"/>
                  </a:lnTo>
                </a:path>
              </a:pathLst>
            </a:custGeom>
            <a:ln w="19050" cap="rnd">
              <a:solidFill>
                <a:srgbClr val="002060"/>
              </a:solidFill>
              <a:prstDash val="sysDot"/>
              <a:headEnd type="oval"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68579" tIns="34289" rIns="68579" bIns="34289" numCol="1" spcCol="38100" rtlCol="0" anchor="t">
              <a:noAutofit/>
            </a:bodyPr>
            <a:lstStyle/>
            <a:p>
              <a:pPr defTabSz="685800" latinLnBrk="1" hangingPunct="0"/>
              <a:endParaRPr lang="ru-RU" sz="1350">
                <a:solidFill>
                  <a:srgbClr val="000000"/>
                </a:solidFill>
              </a:endParaRPr>
            </a:p>
          </p:txBody>
        </p:sp>
      </p:grpSp>
      <p:sp>
        <p:nvSpPr>
          <p:cNvPr id="235" name="TextBox 234"/>
          <p:cNvSpPr txBox="1"/>
          <p:nvPr/>
        </p:nvSpPr>
        <p:spPr>
          <a:xfrm>
            <a:off x="6020314" y="4895253"/>
            <a:ext cx="98103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0" tIns="0" rIns="0" bIns="0" spcCol="38100">
            <a:spAutoFit/>
          </a:bodyPr>
          <a:lstStyle>
            <a:defPPr>
              <a:defRPr lang="ru-RU"/>
            </a:defPPr>
            <a:lvl1pPr algn="ctr" defTabSz="2015066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900" dirty="0">
                <a:sym typeface="Calibri"/>
              </a:rPr>
              <a:t>Выдача КЭР</a:t>
            </a:r>
          </a:p>
        </p:txBody>
      </p:sp>
      <p:grpSp>
        <p:nvGrpSpPr>
          <p:cNvPr id="236" name="Группа 235"/>
          <p:cNvGrpSpPr/>
          <p:nvPr/>
        </p:nvGrpSpPr>
        <p:grpSpPr>
          <a:xfrm>
            <a:off x="2714633" y="1413517"/>
            <a:ext cx="2971800" cy="215255"/>
            <a:chOff x="5442856" y="1948193"/>
            <a:chExt cx="3962400" cy="359578"/>
          </a:xfrm>
        </p:grpSpPr>
        <p:sp>
          <p:nvSpPr>
            <p:cNvPr id="237" name="Полилиния 236"/>
            <p:cNvSpPr/>
            <p:nvPr/>
          </p:nvSpPr>
          <p:spPr>
            <a:xfrm flipH="1">
              <a:off x="5442856" y="1948193"/>
              <a:ext cx="217714" cy="359578"/>
            </a:xfrm>
            <a:custGeom>
              <a:avLst/>
              <a:gdLst>
                <a:gd name="connsiteX0" fmla="*/ 0 w 550606"/>
                <a:gd name="connsiteY0" fmla="*/ 0 h 344129"/>
                <a:gd name="connsiteX1" fmla="*/ 550606 w 550606"/>
                <a:gd name="connsiteY1" fmla="*/ 0 h 344129"/>
                <a:gd name="connsiteX2" fmla="*/ 550606 w 550606"/>
                <a:gd name="connsiteY2" fmla="*/ 344129 h 3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606" h="344129">
                  <a:moveTo>
                    <a:pt x="0" y="0"/>
                  </a:moveTo>
                  <a:lnTo>
                    <a:pt x="550606" y="0"/>
                  </a:lnTo>
                  <a:lnTo>
                    <a:pt x="550606" y="344129"/>
                  </a:lnTo>
                </a:path>
              </a:pathLst>
            </a:custGeom>
            <a:ln w="19050" cap="rnd">
              <a:solidFill>
                <a:srgbClr val="002060"/>
              </a:solidFill>
              <a:prstDash val="sysDot"/>
              <a:headEnd type="oval"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68579" tIns="34289" rIns="68579" bIns="34289" numCol="1" spcCol="38100" rtlCol="0" anchor="t">
              <a:noAutofit/>
            </a:bodyPr>
            <a:lstStyle/>
            <a:p>
              <a:pPr defTabSz="685800" latinLnBrk="1" hangingPunct="0"/>
              <a:endParaRPr lang="ru-RU" sz="1350">
                <a:solidFill>
                  <a:srgbClr val="000000"/>
                </a:solidFill>
              </a:endParaRPr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9187542" y="1948193"/>
              <a:ext cx="217714" cy="359578"/>
            </a:xfrm>
            <a:custGeom>
              <a:avLst/>
              <a:gdLst>
                <a:gd name="connsiteX0" fmla="*/ 0 w 550606"/>
                <a:gd name="connsiteY0" fmla="*/ 0 h 344129"/>
                <a:gd name="connsiteX1" fmla="*/ 550606 w 550606"/>
                <a:gd name="connsiteY1" fmla="*/ 0 h 344129"/>
                <a:gd name="connsiteX2" fmla="*/ 550606 w 550606"/>
                <a:gd name="connsiteY2" fmla="*/ 344129 h 3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606" h="344129">
                  <a:moveTo>
                    <a:pt x="0" y="0"/>
                  </a:moveTo>
                  <a:lnTo>
                    <a:pt x="550606" y="0"/>
                  </a:lnTo>
                  <a:lnTo>
                    <a:pt x="550606" y="344129"/>
                  </a:lnTo>
                </a:path>
              </a:pathLst>
            </a:custGeom>
            <a:ln w="19050" cap="rnd">
              <a:solidFill>
                <a:srgbClr val="002060"/>
              </a:solidFill>
              <a:prstDash val="sysDot"/>
              <a:headEnd type="oval"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68579" tIns="34289" rIns="68579" bIns="34289" numCol="1" spcCol="38100" rtlCol="0" anchor="t">
              <a:noAutofit/>
            </a:bodyPr>
            <a:lstStyle/>
            <a:p>
              <a:pPr defTabSz="685800" latinLnBrk="1" hangingPunct="0"/>
              <a:endParaRPr lang="ru-RU" sz="1350">
                <a:solidFill>
                  <a:srgbClr val="000000"/>
                </a:solidFill>
              </a:endParaRPr>
            </a:p>
          </p:txBody>
        </p:sp>
      </p:grpSp>
      <p:cxnSp>
        <p:nvCxnSpPr>
          <p:cNvPr id="239" name="Прямая соединительная линия 238"/>
          <p:cNvCxnSpPr/>
          <p:nvPr/>
        </p:nvCxnSpPr>
        <p:spPr bwMode="auto">
          <a:xfrm>
            <a:off x="6522825" y="4766319"/>
            <a:ext cx="2645" cy="114990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Прямоугольник 239"/>
          <p:cNvSpPr/>
          <p:nvPr/>
        </p:nvSpPr>
        <p:spPr>
          <a:xfrm>
            <a:off x="3851559" y="1399421"/>
            <a:ext cx="758541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altLang="ru-RU" sz="750" b="1" dirty="0">
                <a:solidFill>
                  <a:srgbClr val="7F7F7F"/>
                </a:solidFill>
                <a:latin typeface="Arial Narrow" panose="020B0606020202030204" pitchFamily="34" charset="0"/>
              </a:rPr>
              <a:t>3 календ. дней</a:t>
            </a:r>
            <a:endParaRPr lang="ru-RU" sz="750" b="1" dirty="0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sp>
        <p:nvSpPr>
          <p:cNvPr id="241" name="TextBox 1"/>
          <p:cNvSpPr txBox="1">
            <a:spLocks noChangeArrowheads="1"/>
          </p:cNvSpPr>
          <p:nvPr/>
        </p:nvSpPr>
        <p:spPr bwMode="auto">
          <a:xfrm>
            <a:off x="3201520" y="1352322"/>
            <a:ext cx="205861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263"/>
              </a:spcBef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2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ru-RU" altLang="ru-RU" sz="9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Предварительное рассмотрение заявки</a:t>
            </a:r>
            <a:endParaRPr lang="ru-RU" altLang="ru-RU" sz="900" b="1" dirty="0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2288918" y="1386020"/>
            <a:ext cx="43402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750" b="1" dirty="0">
                <a:solidFill>
                  <a:srgbClr val="7F7F7F"/>
                </a:solidFill>
                <a:latin typeface="Arial Narrow" panose="020B0606020202030204" pitchFamily="34" charset="0"/>
              </a:rPr>
              <a:t>3 дня</a:t>
            </a:r>
            <a:endParaRPr lang="ru-RU" sz="750" b="1" dirty="0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1931252" y="2730880"/>
            <a:ext cx="1071127" cy="4385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altLang="ru-RU" sz="750" b="1" dirty="0">
                <a:solidFill>
                  <a:srgbClr val="FF0000"/>
                </a:solidFill>
                <a:latin typeface="Arial Narrow" panose="020B0606020202030204" pitchFamily="34" charset="0"/>
              </a:rPr>
              <a:t>В течение </a:t>
            </a:r>
          </a:p>
          <a:p>
            <a:r>
              <a:rPr lang="ru-RU" altLang="ru-RU" sz="750" b="1" dirty="0">
                <a:solidFill>
                  <a:srgbClr val="FF0000"/>
                </a:solidFill>
                <a:latin typeface="Arial Narrow" panose="020B0606020202030204" pitchFamily="34" charset="0"/>
              </a:rPr>
              <a:t>45 календ. дней</a:t>
            </a:r>
          </a:p>
          <a:p>
            <a:r>
              <a:rPr lang="ru-RU" sz="750" b="1" dirty="0">
                <a:solidFill>
                  <a:srgbClr val="FF0000"/>
                </a:solidFill>
                <a:latin typeface="Arial Narrow" panose="020B0606020202030204" pitchFamily="34" charset="0"/>
              </a:rPr>
              <a:t>устранение замечаний</a:t>
            </a:r>
          </a:p>
        </p:txBody>
      </p:sp>
      <p:sp>
        <p:nvSpPr>
          <p:cNvPr id="244" name="Полилиния 243"/>
          <p:cNvSpPr/>
          <p:nvPr/>
        </p:nvSpPr>
        <p:spPr>
          <a:xfrm>
            <a:off x="1473654" y="1139530"/>
            <a:ext cx="676275" cy="641642"/>
          </a:xfrm>
          <a:custGeom>
            <a:avLst/>
            <a:gdLst>
              <a:gd name="connsiteX0" fmla="*/ 1200150 w 1200150"/>
              <a:gd name="connsiteY0" fmla="*/ 809625 h 809625"/>
              <a:gd name="connsiteX1" fmla="*/ 914400 w 1200150"/>
              <a:gd name="connsiteY1" fmla="*/ 809625 h 809625"/>
              <a:gd name="connsiteX2" fmla="*/ 914400 w 1200150"/>
              <a:gd name="connsiteY2" fmla="*/ 0 h 809625"/>
              <a:gd name="connsiteX3" fmla="*/ 0 w 1200150"/>
              <a:gd name="connsiteY3" fmla="*/ 0 h 809625"/>
              <a:gd name="connsiteX0" fmla="*/ 1268935 w 1268935"/>
              <a:gd name="connsiteY0" fmla="*/ 806450 h 809625"/>
              <a:gd name="connsiteX1" fmla="*/ 914400 w 1268935"/>
              <a:gd name="connsiteY1" fmla="*/ 809625 h 809625"/>
              <a:gd name="connsiteX2" fmla="*/ 914400 w 1268935"/>
              <a:gd name="connsiteY2" fmla="*/ 0 h 809625"/>
              <a:gd name="connsiteX3" fmla="*/ 0 w 1268935"/>
              <a:gd name="connsiteY3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935" h="809625">
                <a:moveTo>
                  <a:pt x="1268935" y="806450"/>
                </a:moveTo>
                <a:lnTo>
                  <a:pt x="914400" y="809625"/>
                </a:lnTo>
                <a:lnTo>
                  <a:pt x="914400" y="0"/>
                </a:lnTo>
                <a:lnTo>
                  <a:pt x="0" y="0"/>
                </a:lnTo>
              </a:path>
            </a:pathLst>
          </a:custGeom>
          <a:ln w="19050" cap="rnd">
            <a:solidFill>
              <a:schemeClr val="accent6">
                <a:lumMod val="75000"/>
              </a:schemeClr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68579" tIns="34289" rIns="68579" bIns="34289" numCol="1" spcCol="38100" rtlCol="0" anchor="t">
            <a:noAutofit/>
          </a:bodyPr>
          <a:lstStyle/>
          <a:p>
            <a:pPr defTabSz="685800" latinLnBrk="1"/>
            <a:endParaRPr lang="ru-RU" sz="1350"/>
          </a:p>
        </p:txBody>
      </p:sp>
      <p:cxnSp>
        <p:nvCxnSpPr>
          <p:cNvPr id="245" name="Прямая соединительная линия 244"/>
          <p:cNvCxnSpPr/>
          <p:nvPr/>
        </p:nvCxnSpPr>
        <p:spPr bwMode="auto">
          <a:xfrm rot="16200000">
            <a:off x="1804873" y="757872"/>
            <a:ext cx="0" cy="459000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Полилиния 245"/>
          <p:cNvSpPr/>
          <p:nvPr/>
        </p:nvSpPr>
        <p:spPr>
          <a:xfrm>
            <a:off x="1473654" y="680030"/>
            <a:ext cx="2717347" cy="3922195"/>
          </a:xfrm>
          <a:custGeom>
            <a:avLst/>
            <a:gdLst>
              <a:gd name="connsiteX0" fmla="*/ 2873828 w 4223657"/>
              <a:gd name="connsiteY0" fmla="*/ 4920343 h 4920343"/>
              <a:gd name="connsiteX1" fmla="*/ 667657 w 4223657"/>
              <a:gd name="connsiteY1" fmla="*/ 4920343 h 4920343"/>
              <a:gd name="connsiteX2" fmla="*/ 667657 w 4223657"/>
              <a:gd name="connsiteY2" fmla="*/ 449943 h 4920343"/>
              <a:gd name="connsiteX3" fmla="*/ 0 w 4223657"/>
              <a:gd name="connsiteY3" fmla="*/ 449943 h 4920343"/>
              <a:gd name="connsiteX4" fmla="*/ 0 w 4223657"/>
              <a:gd name="connsiteY4" fmla="*/ 0 h 4920343"/>
              <a:gd name="connsiteX5" fmla="*/ 4223657 w 4223657"/>
              <a:gd name="connsiteY5" fmla="*/ 0 h 4920343"/>
              <a:gd name="connsiteX6" fmla="*/ 4223657 w 4223657"/>
              <a:gd name="connsiteY6" fmla="*/ 174172 h 4920343"/>
              <a:gd name="connsiteX0" fmla="*/ 2873828 w 4226038"/>
              <a:gd name="connsiteY0" fmla="*/ 4920343 h 4920343"/>
              <a:gd name="connsiteX1" fmla="*/ 667657 w 4226038"/>
              <a:gd name="connsiteY1" fmla="*/ 4920343 h 4920343"/>
              <a:gd name="connsiteX2" fmla="*/ 667657 w 4226038"/>
              <a:gd name="connsiteY2" fmla="*/ 449943 h 4920343"/>
              <a:gd name="connsiteX3" fmla="*/ 0 w 4226038"/>
              <a:gd name="connsiteY3" fmla="*/ 449943 h 4920343"/>
              <a:gd name="connsiteX4" fmla="*/ 0 w 4226038"/>
              <a:gd name="connsiteY4" fmla="*/ 0 h 4920343"/>
              <a:gd name="connsiteX5" fmla="*/ 4223657 w 4226038"/>
              <a:gd name="connsiteY5" fmla="*/ 0 h 4920343"/>
              <a:gd name="connsiteX6" fmla="*/ 4226038 w 4226038"/>
              <a:gd name="connsiteY6" fmla="*/ 202694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6038" h="4920343">
                <a:moveTo>
                  <a:pt x="2873828" y="4920343"/>
                </a:moveTo>
                <a:lnTo>
                  <a:pt x="667657" y="4920343"/>
                </a:lnTo>
                <a:lnTo>
                  <a:pt x="667657" y="449943"/>
                </a:lnTo>
                <a:lnTo>
                  <a:pt x="0" y="449943"/>
                </a:lnTo>
                <a:lnTo>
                  <a:pt x="0" y="0"/>
                </a:lnTo>
                <a:lnTo>
                  <a:pt x="4223657" y="0"/>
                </a:lnTo>
                <a:cubicBezTo>
                  <a:pt x="4224451" y="67565"/>
                  <a:pt x="4225244" y="135129"/>
                  <a:pt x="4226038" y="202694"/>
                </a:cubicBezTo>
              </a:path>
            </a:pathLst>
          </a:custGeom>
          <a:ln w="19050" cap="rnd">
            <a:solidFill>
              <a:srgbClr val="FF000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68579" tIns="34289" rIns="68579" bIns="34289" numCol="1" spcCol="38100" rtlCol="0" anchor="t">
            <a:noAutofit/>
          </a:bodyPr>
          <a:lstStyle/>
          <a:p>
            <a:pPr defTabSz="685800" latinLnBrk="1"/>
            <a:endParaRPr lang="ru-RU" sz="1350"/>
          </a:p>
        </p:txBody>
      </p:sp>
      <p:sp>
        <p:nvSpPr>
          <p:cNvPr id="247" name="TextBox 1"/>
          <p:cNvSpPr txBox="1">
            <a:spLocks noChangeArrowheads="1"/>
          </p:cNvSpPr>
          <p:nvPr/>
        </p:nvSpPr>
        <p:spPr bwMode="auto">
          <a:xfrm>
            <a:off x="6893295" y="822918"/>
            <a:ext cx="159300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0" tIns="0" rIns="0" bIns="0" spcCol="38100">
            <a:spAutoFit/>
          </a:bodyPr>
          <a:lstStyle>
            <a:defPPr>
              <a:defRPr lang="ru-RU"/>
            </a:defPPr>
            <a:lvl1pPr algn="ctr" defTabSz="2015066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altLang="ru-RU" sz="900" dirty="0"/>
              <a:t>Рассмотрение</a:t>
            </a:r>
          </a:p>
          <a:p>
            <a:r>
              <a:rPr lang="ru-RU" altLang="ru-RU" sz="900" dirty="0"/>
              <a:t>уточненной заявки</a:t>
            </a:r>
          </a:p>
        </p:txBody>
      </p:sp>
      <p:sp>
        <p:nvSpPr>
          <p:cNvPr id="248" name="Скругленный прямоугольник 247"/>
          <p:cNvSpPr/>
          <p:nvPr/>
        </p:nvSpPr>
        <p:spPr>
          <a:xfrm>
            <a:off x="6783155" y="1435863"/>
            <a:ext cx="1784528" cy="565828"/>
          </a:xfrm>
          <a:prstGeom prst="roundRect">
            <a:avLst>
              <a:gd name="adj" fmla="val 12319"/>
            </a:avLst>
          </a:prstGeom>
          <a:solidFill>
            <a:srgbClr val="FFFFFF"/>
          </a:solidFill>
          <a:ln w="19050" cap="flat">
            <a:solidFill>
              <a:srgbClr val="B1C3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673" tIns="56673" rIns="56673" bIns="56673" numCol="1" spcCol="38100" rtlCol="0" anchor="ctr">
            <a:spAutoFit/>
          </a:bodyPr>
          <a:lstStyle/>
          <a:p>
            <a:pPr defTabSz="1511300" hangingPunct="0"/>
            <a:endParaRPr lang="ru-RU" sz="27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49" name="TextBox 12"/>
          <p:cNvSpPr txBox="1">
            <a:spLocks noChangeArrowheads="1"/>
          </p:cNvSpPr>
          <p:nvPr/>
        </p:nvSpPr>
        <p:spPr bwMode="auto">
          <a:xfrm>
            <a:off x="6779397" y="1484516"/>
            <a:ext cx="1755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0" tIns="0" rIns="0" bIns="0" spcCol="38100">
            <a:spAutoFit/>
          </a:bodyPr>
          <a:lstStyle>
            <a:defPPr>
              <a:defRPr lang="ru-RU"/>
            </a:defPPr>
            <a:lvl1pPr algn="ctr" defTabSz="2015066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altLang="ru-RU" sz="900" dirty="0"/>
              <a:t>Отправка на повторное</a:t>
            </a:r>
          </a:p>
          <a:p>
            <a:r>
              <a:rPr lang="ru-RU" altLang="ru-RU" sz="900" dirty="0"/>
              <a:t>согласование в ФОИВ и РОИВ,</a:t>
            </a:r>
          </a:p>
          <a:p>
            <a:r>
              <a:rPr lang="ru-RU" altLang="ru-RU" sz="900" dirty="0"/>
              <a:t>которые дали замечания</a:t>
            </a:r>
          </a:p>
        </p:txBody>
      </p:sp>
      <p:grpSp>
        <p:nvGrpSpPr>
          <p:cNvPr id="250" name="Группа 249"/>
          <p:cNvGrpSpPr/>
          <p:nvPr/>
        </p:nvGrpSpPr>
        <p:grpSpPr>
          <a:xfrm>
            <a:off x="7881974" y="2301124"/>
            <a:ext cx="1053000" cy="565828"/>
            <a:chOff x="10709745" y="2997028"/>
            <a:chExt cx="1404000" cy="754437"/>
          </a:xfrm>
        </p:grpSpPr>
        <p:sp>
          <p:nvSpPr>
            <p:cNvPr id="251" name="Скругленный прямоугольник 250"/>
            <p:cNvSpPr/>
            <p:nvPr/>
          </p:nvSpPr>
          <p:spPr>
            <a:xfrm>
              <a:off x="10709745" y="2997028"/>
              <a:ext cx="1404000" cy="754437"/>
            </a:xfrm>
            <a:prstGeom prst="roundRect">
              <a:avLst>
                <a:gd name="adj" fmla="val 12319"/>
              </a:avLst>
            </a:prstGeom>
            <a:solidFill>
              <a:srgbClr val="FFFFFF"/>
            </a:solidFill>
            <a:ln w="19050" cap="flat">
              <a:solidFill>
                <a:srgbClr val="B1C3CF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6673" tIns="56673" rIns="56673" bIns="56673" numCol="1" spcCol="38100" rtlCol="0" anchor="ctr">
              <a:spAutoFit/>
            </a:bodyPr>
            <a:lstStyle/>
            <a:p>
              <a:pPr defTabSz="1511300" hangingPunct="0"/>
              <a:endParaRPr lang="ru-RU" sz="27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10729756" y="3326331"/>
              <a:ext cx="1351591" cy="205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0" tIns="0" rIns="0" bIns="0" spcCol="38100">
              <a:spAutoFit/>
            </a:bodyPr>
            <a:lstStyle>
              <a:defPPr>
                <a:defRPr lang="ru-RU"/>
              </a:defPPr>
              <a:lvl1pPr algn="ctr" defTabSz="2015066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002060"/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ru-RU" sz="900" dirty="0">
                  <a:sym typeface="Calibri"/>
                </a:rPr>
                <a:t>Есть замечания</a:t>
              </a:r>
            </a:p>
          </p:txBody>
        </p:sp>
      </p:grpSp>
      <p:grpSp>
        <p:nvGrpSpPr>
          <p:cNvPr id="253" name="Группа 252"/>
          <p:cNvGrpSpPr/>
          <p:nvPr/>
        </p:nvGrpSpPr>
        <p:grpSpPr>
          <a:xfrm>
            <a:off x="6724174" y="2303063"/>
            <a:ext cx="1062720" cy="565828"/>
            <a:chOff x="9227473" y="2997028"/>
            <a:chExt cx="1416960" cy="754437"/>
          </a:xfrm>
        </p:grpSpPr>
        <p:sp>
          <p:nvSpPr>
            <p:cNvPr id="254" name="Скругленный прямоугольник 253"/>
            <p:cNvSpPr/>
            <p:nvPr/>
          </p:nvSpPr>
          <p:spPr>
            <a:xfrm>
              <a:off x="9227473" y="2997028"/>
              <a:ext cx="1404000" cy="754437"/>
            </a:xfrm>
            <a:prstGeom prst="roundRect">
              <a:avLst>
                <a:gd name="adj" fmla="val 12319"/>
              </a:avLst>
            </a:prstGeom>
            <a:solidFill>
              <a:srgbClr val="FFFFFF"/>
            </a:solidFill>
            <a:ln w="19050" cap="flat">
              <a:solidFill>
                <a:srgbClr val="B1C3CF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6673" tIns="56673" rIns="56673" bIns="56673" numCol="1" spcCol="38100" rtlCol="0" anchor="ctr">
              <a:spAutoFit/>
            </a:bodyPr>
            <a:lstStyle/>
            <a:p>
              <a:pPr defTabSz="1511300" hangingPunct="0"/>
              <a:endParaRPr lang="ru-RU" sz="27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9336386" y="3326331"/>
              <a:ext cx="1308047" cy="205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0" tIns="0" rIns="0" bIns="0" spcCol="38100">
              <a:spAutoFit/>
            </a:bodyPr>
            <a:lstStyle>
              <a:defPPr>
                <a:defRPr lang="ru-RU"/>
              </a:defPPr>
              <a:lvl1pPr algn="ctr" defTabSz="2015066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002060"/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ru-RU" sz="900" dirty="0">
                  <a:sym typeface="Calibri"/>
                </a:rPr>
                <a:t>Нет замечаний</a:t>
              </a:r>
            </a:p>
          </p:txBody>
        </p:sp>
      </p:grpSp>
      <p:sp>
        <p:nvSpPr>
          <p:cNvPr id="256" name="Freeform 9"/>
          <p:cNvSpPr>
            <a:spLocks noEditPoints="1"/>
          </p:cNvSpPr>
          <p:nvPr/>
        </p:nvSpPr>
        <p:spPr bwMode="auto">
          <a:xfrm>
            <a:off x="6002389" y="854764"/>
            <a:ext cx="222032" cy="215642"/>
          </a:xfrm>
          <a:custGeom>
            <a:avLst/>
            <a:gdLst/>
            <a:ahLst/>
            <a:cxnLst>
              <a:cxn ang="0">
                <a:pos x="90" y="42"/>
              </a:cxn>
              <a:cxn ang="0">
                <a:pos x="85" y="52"/>
              </a:cxn>
              <a:cxn ang="0">
                <a:pos x="81" y="61"/>
              </a:cxn>
              <a:cxn ang="0">
                <a:pos x="74" y="64"/>
              </a:cxn>
              <a:cxn ang="0">
                <a:pos x="70" y="64"/>
              </a:cxn>
              <a:cxn ang="0">
                <a:pos x="70" y="67"/>
              </a:cxn>
              <a:cxn ang="0">
                <a:pos x="69" y="69"/>
              </a:cxn>
              <a:cxn ang="0">
                <a:pos x="68" y="69"/>
              </a:cxn>
              <a:cxn ang="0">
                <a:pos x="66" y="70"/>
              </a:cxn>
              <a:cxn ang="0">
                <a:pos x="63" y="73"/>
              </a:cxn>
              <a:cxn ang="0">
                <a:pos x="66" y="76"/>
              </a:cxn>
              <a:cxn ang="0">
                <a:pos x="72" y="79"/>
              </a:cxn>
              <a:cxn ang="0">
                <a:pos x="69" y="85"/>
              </a:cxn>
              <a:cxn ang="0">
                <a:pos x="63" y="88"/>
              </a:cxn>
              <a:cxn ang="0">
                <a:pos x="48" y="89"/>
              </a:cxn>
              <a:cxn ang="0">
                <a:pos x="39" y="85"/>
              </a:cxn>
              <a:cxn ang="0">
                <a:pos x="36" y="79"/>
              </a:cxn>
              <a:cxn ang="0">
                <a:pos x="42" y="76"/>
              </a:cxn>
              <a:cxn ang="0">
                <a:pos x="45" y="73"/>
              </a:cxn>
              <a:cxn ang="0">
                <a:pos x="42" y="70"/>
              </a:cxn>
              <a:cxn ang="0">
                <a:pos x="40" y="69"/>
              </a:cxn>
              <a:cxn ang="0">
                <a:pos x="39" y="69"/>
              </a:cxn>
              <a:cxn ang="0">
                <a:pos x="38" y="67"/>
              </a:cxn>
              <a:cxn ang="0">
                <a:pos x="38" y="64"/>
              </a:cxn>
              <a:cxn ang="0">
                <a:pos x="34" y="60"/>
              </a:cxn>
              <a:cxn ang="0">
                <a:pos x="27" y="57"/>
              </a:cxn>
              <a:cxn ang="0">
                <a:pos x="19" y="50"/>
              </a:cxn>
              <a:cxn ang="0">
                <a:pos x="18" y="42"/>
              </a:cxn>
              <a:cxn ang="0">
                <a:pos x="20" y="33"/>
              </a:cxn>
              <a:cxn ang="0">
                <a:pos x="30" y="35"/>
              </a:cxn>
              <a:cxn ang="0">
                <a:pos x="40" y="45"/>
              </a:cxn>
              <a:cxn ang="0">
                <a:pos x="44" y="47"/>
              </a:cxn>
              <a:cxn ang="0">
                <a:pos x="47" y="39"/>
              </a:cxn>
              <a:cxn ang="0">
                <a:pos x="38" y="38"/>
              </a:cxn>
              <a:cxn ang="0">
                <a:pos x="40" y="35"/>
              </a:cxn>
              <a:cxn ang="0">
                <a:pos x="40" y="31"/>
              </a:cxn>
              <a:cxn ang="0">
                <a:pos x="33" y="31"/>
              </a:cxn>
              <a:cxn ang="0">
                <a:pos x="29" y="31"/>
              </a:cxn>
              <a:cxn ang="0">
                <a:pos x="34" y="22"/>
              </a:cxn>
              <a:cxn ang="0">
                <a:pos x="39" y="26"/>
              </a:cxn>
              <a:cxn ang="0">
                <a:pos x="41" y="24"/>
              </a:cxn>
              <a:cxn ang="0">
                <a:pos x="43" y="23"/>
              </a:cxn>
              <a:cxn ang="0">
                <a:pos x="44" y="25"/>
              </a:cxn>
              <a:cxn ang="0">
                <a:pos x="48" y="20"/>
              </a:cxn>
              <a:cxn ang="0">
                <a:pos x="52" y="15"/>
              </a:cxn>
              <a:cxn ang="0">
                <a:pos x="55" y="15"/>
              </a:cxn>
              <a:cxn ang="0">
                <a:pos x="56" y="19"/>
              </a:cxn>
              <a:cxn ang="0">
                <a:pos x="63" y="30"/>
              </a:cxn>
              <a:cxn ang="0">
                <a:pos x="64" y="24"/>
              </a:cxn>
              <a:cxn ang="0">
                <a:pos x="67" y="23"/>
              </a:cxn>
              <a:cxn ang="0">
                <a:pos x="66" y="26"/>
              </a:cxn>
              <a:cxn ang="0">
                <a:pos x="72" y="22"/>
              </a:cxn>
              <a:cxn ang="0">
                <a:pos x="79" y="31"/>
              </a:cxn>
              <a:cxn ang="0">
                <a:pos x="75" y="33"/>
              </a:cxn>
              <a:cxn ang="0">
                <a:pos x="71" y="30"/>
              </a:cxn>
              <a:cxn ang="0">
                <a:pos x="71" y="36"/>
              </a:cxn>
              <a:cxn ang="0">
                <a:pos x="74" y="36"/>
              </a:cxn>
              <a:cxn ang="0">
                <a:pos x="63" y="37"/>
              </a:cxn>
              <a:cxn ang="0">
                <a:pos x="62" y="46"/>
              </a:cxn>
              <a:cxn ang="0">
                <a:pos x="66" y="48"/>
              </a:cxn>
              <a:cxn ang="0">
                <a:pos x="77" y="35"/>
              </a:cxn>
              <a:cxn ang="0">
                <a:pos x="88" y="31"/>
              </a:cxn>
              <a:cxn ang="0">
                <a:pos x="86" y="42"/>
              </a:cxn>
            </a:cxnLst>
            <a:rect l="0" t="0" r="r" b="b"/>
            <a:pathLst>
              <a:path w="108" h="104">
                <a:moveTo>
                  <a:pt x="54" y="0"/>
                </a:moveTo>
                <a:cubicBezTo>
                  <a:pt x="24" y="0"/>
                  <a:pt x="0" y="23"/>
                  <a:pt x="0" y="52"/>
                </a:cubicBezTo>
                <a:cubicBezTo>
                  <a:pt x="0" y="81"/>
                  <a:pt x="24" y="104"/>
                  <a:pt x="54" y="104"/>
                </a:cubicBezTo>
                <a:cubicBezTo>
                  <a:pt x="84" y="104"/>
                  <a:pt x="108" y="81"/>
                  <a:pt x="108" y="52"/>
                </a:cubicBezTo>
                <a:cubicBezTo>
                  <a:pt x="108" y="23"/>
                  <a:pt x="84" y="0"/>
                  <a:pt x="54" y="0"/>
                </a:cubicBezTo>
                <a:close/>
                <a:moveTo>
                  <a:pt x="90" y="42"/>
                </a:moveTo>
                <a:cubicBezTo>
                  <a:pt x="89" y="44"/>
                  <a:pt x="88" y="44"/>
                  <a:pt x="86" y="45"/>
                </a:cubicBezTo>
                <a:cubicBezTo>
                  <a:pt x="86" y="45"/>
                  <a:pt x="89" y="45"/>
                  <a:pt x="89" y="46"/>
                </a:cubicBezTo>
                <a:cubicBezTo>
                  <a:pt x="89" y="46"/>
                  <a:pt x="89" y="46"/>
                  <a:pt x="89" y="46"/>
                </a:cubicBezTo>
                <a:cubicBezTo>
                  <a:pt x="89" y="47"/>
                  <a:pt x="86" y="48"/>
                  <a:pt x="86" y="48"/>
                </a:cubicBezTo>
                <a:cubicBezTo>
                  <a:pt x="87" y="49"/>
                  <a:pt x="88" y="49"/>
                  <a:pt x="89" y="50"/>
                </a:cubicBezTo>
                <a:cubicBezTo>
                  <a:pt x="89" y="51"/>
                  <a:pt x="86" y="52"/>
                  <a:pt x="85" y="52"/>
                </a:cubicBezTo>
                <a:cubicBezTo>
                  <a:pt x="86" y="52"/>
                  <a:pt x="87" y="53"/>
                  <a:pt x="87" y="54"/>
                </a:cubicBezTo>
                <a:cubicBezTo>
                  <a:pt x="86" y="55"/>
                  <a:pt x="84" y="55"/>
                  <a:pt x="84" y="55"/>
                </a:cubicBezTo>
                <a:cubicBezTo>
                  <a:pt x="84" y="56"/>
                  <a:pt x="85" y="56"/>
                  <a:pt x="85" y="57"/>
                </a:cubicBezTo>
                <a:cubicBezTo>
                  <a:pt x="84" y="58"/>
                  <a:pt x="83" y="58"/>
                  <a:pt x="82" y="58"/>
                </a:cubicBezTo>
                <a:cubicBezTo>
                  <a:pt x="80" y="57"/>
                  <a:pt x="80" y="57"/>
                  <a:pt x="80" y="57"/>
                </a:cubicBezTo>
                <a:cubicBezTo>
                  <a:pt x="81" y="58"/>
                  <a:pt x="82" y="59"/>
                  <a:pt x="81" y="61"/>
                </a:cubicBezTo>
                <a:cubicBezTo>
                  <a:pt x="80" y="61"/>
                  <a:pt x="80" y="61"/>
                  <a:pt x="78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9" y="60"/>
                  <a:pt x="79" y="61"/>
                  <a:pt x="78" y="63"/>
                </a:cubicBezTo>
                <a:cubicBezTo>
                  <a:pt x="77" y="63"/>
                  <a:pt x="76" y="63"/>
                  <a:pt x="76" y="62"/>
                </a:cubicBezTo>
                <a:cubicBezTo>
                  <a:pt x="75" y="61"/>
                  <a:pt x="74" y="61"/>
                  <a:pt x="74" y="60"/>
                </a:cubicBezTo>
                <a:cubicBezTo>
                  <a:pt x="75" y="61"/>
                  <a:pt x="75" y="63"/>
                  <a:pt x="74" y="64"/>
                </a:cubicBezTo>
                <a:cubicBezTo>
                  <a:pt x="73" y="64"/>
                  <a:pt x="72" y="64"/>
                  <a:pt x="72" y="63"/>
                </a:cubicBezTo>
                <a:cubicBezTo>
                  <a:pt x="71" y="62"/>
                  <a:pt x="71" y="61"/>
                  <a:pt x="70" y="59"/>
                </a:cubicBezTo>
                <a:cubicBezTo>
                  <a:pt x="71" y="61"/>
                  <a:pt x="71" y="62"/>
                  <a:pt x="69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3"/>
                  <a:pt x="69" y="64"/>
                  <a:pt x="70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4"/>
                  <a:pt x="70" y="64"/>
                  <a:pt x="70" y="65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8"/>
                  <a:pt x="69" y="68"/>
                  <a:pt x="6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9"/>
                  <a:pt x="69" y="69"/>
                  <a:pt x="69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9"/>
                  <a:pt x="68" y="70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70"/>
                  <a:pt x="67" y="70"/>
                  <a:pt x="66" y="70"/>
                </a:cubicBezTo>
                <a:cubicBezTo>
                  <a:pt x="66" y="70"/>
                  <a:pt x="66" y="70"/>
                  <a:pt x="66" y="70"/>
                </a:cubicBezTo>
                <a:cubicBezTo>
                  <a:pt x="66" y="70"/>
                  <a:pt x="65" y="70"/>
                  <a:pt x="65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4" y="70"/>
                  <a:pt x="63" y="71"/>
                  <a:pt x="62" y="72"/>
                </a:cubicBezTo>
                <a:cubicBezTo>
                  <a:pt x="63" y="72"/>
                  <a:pt x="63" y="72"/>
                  <a:pt x="63" y="73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3"/>
                  <a:pt x="64" y="73"/>
                  <a:pt x="64" y="73"/>
                </a:cubicBezTo>
                <a:cubicBezTo>
                  <a:pt x="65" y="73"/>
                  <a:pt x="66" y="73"/>
                  <a:pt x="67" y="73"/>
                </a:cubicBezTo>
                <a:cubicBezTo>
                  <a:pt x="68" y="72"/>
                  <a:pt x="68" y="72"/>
                  <a:pt x="68" y="72"/>
                </a:cubicBezTo>
                <a:cubicBezTo>
                  <a:pt x="67" y="74"/>
                  <a:pt x="67" y="74"/>
                  <a:pt x="67" y="74"/>
                </a:cubicBezTo>
                <a:cubicBezTo>
                  <a:pt x="67" y="74"/>
                  <a:pt x="66" y="75"/>
                  <a:pt x="65" y="75"/>
                </a:cubicBezTo>
                <a:cubicBezTo>
                  <a:pt x="65" y="76"/>
                  <a:pt x="66" y="76"/>
                  <a:pt x="66" y="76"/>
                </a:cubicBezTo>
                <a:cubicBezTo>
                  <a:pt x="67" y="77"/>
                  <a:pt x="68" y="78"/>
                  <a:pt x="68" y="78"/>
                </a:cubicBezTo>
                <a:cubicBezTo>
                  <a:pt x="68" y="78"/>
                  <a:pt x="69" y="78"/>
                  <a:pt x="69" y="78"/>
                </a:cubicBezTo>
                <a:cubicBezTo>
                  <a:pt x="69" y="77"/>
                  <a:pt x="69" y="77"/>
                  <a:pt x="69" y="76"/>
                </a:cubicBezTo>
                <a:cubicBezTo>
                  <a:pt x="69" y="75"/>
                  <a:pt x="69" y="75"/>
                  <a:pt x="69" y="75"/>
                </a:cubicBezTo>
                <a:cubicBezTo>
                  <a:pt x="70" y="76"/>
                  <a:pt x="70" y="76"/>
                  <a:pt x="70" y="76"/>
                </a:cubicBezTo>
                <a:cubicBezTo>
                  <a:pt x="71" y="76"/>
                  <a:pt x="72" y="78"/>
                  <a:pt x="72" y="79"/>
                </a:cubicBezTo>
                <a:cubicBezTo>
                  <a:pt x="71" y="80"/>
                  <a:pt x="71" y="81"/>
                  <a:pt x="71" y="81"/>
                </a:cubicBezTo>
                <a:cubicBezTo>
                  <a:pt x="72" y="81"/>
                  <a:pt x="72" y="82"/>
                  <a:pt x="72" y="84"/>
                </a:cubicBezTo>
                <a:cubicBezTo>
                  <a:pt x="72" y="85"/>
                  <a:pt x="71" y="86"/>
                  <a:pt x="70" y="87"/>
                </a:cubicBezTo>
                <a:cubicBezTo>
                  <a:pt x="69" y="88"/>
                  <a:pt x="69" y="88"/>
                  <a:pt x="69" y="88"/>
                </a:cubicBezTo>
                <a:cubicBezTo>
                  <a:pt x="69" y="87"/>
                  <a:pt x="69" y="87"/>
                  <a:pt x="69" y="87"/>
                </a:cubicBezTo>
                <a:cubicBezTo>
                  <a:pt x="69" y="86"/>
                  <a:pt x="69" y="85"/>
                  <a:pt x="69" y="85"/>
                </a:cubicBezTo>
                <a:cubicBezTo>
                  <a:pt x="68" y="86"/>
                  <a:pt x="68" y="86"/>
                  <a:pt x="68" y="87"/>
                </a:cubicBezTo>
                <a:cubicBezTo>
                  <a:pt x="68" y="87"/>
                  <a:pt x="68" y="87"/>
                  <a:pt x="68" y="87"/>
                </a:cubicBezTo>
                <a:cubicBezTo>
                  <a:pt x="67" y="88"/>
                  <a:pt x="66" y="89"/>
                  <a:pt x="65" y="89"/>
                </a:cubicBezTo>
                <a:cubicBezTo>
                  <a:pt x="64" y="89"/>
                  <a:pt x="64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89"/>
                  <a:pt x="61" y="89"/>
                  <a:pt x="60" y="89"/>
                </a:cubicBezTo>
                <a:cubicBezTo>
                  <a:pt x="59" y="89"/>
                  <a:pt x="58" y="89"/>
                  <a:pt x="57" y="89"/>
                </a:cubicBezTo>
                <a:cubicBezTo>
                  <a:pt x="57" y="89"/>
                  <a:pt x="56" y="90"/>
                  <a:pt x="55" y="90"/>
                </a:cubicBezTo>
                <a:cubicBezTo>
                  <a:pt x="55" y="90"/>
                  <a:pt x="53" y="90"/>
                  <a:pt x="53" y="90"/>
                </a:cubicBezTo>
                <a:cubicBezTo>
                  <a:pt x="52" y="90"/>
                  <a:pt x="51" y="89"/>
                  <a:pt x="51" y="89"/>
                </a:cubicBezTo>
                <a:cubicBezTo>
                  <a:pt x="50" y="89"/>
                  <a:pt x="49" y="89"/>
                  <a:pt x="48" y="89"/>
                </a:cubicBezTo>
                <a:cubicBezTo>
                  <a:pt x="47" y="89"/>
                  <a:pt x="46" y="89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88"/>
                  <a:pt x="43" y="89"/>
                  <a:pt x="42" y="89"/>
                </a:cubicBezTo>
                <a:cubicBezTo>
                  <a:pt x="42" y="89"/>
                  <a:pt x="41" y="88"/>
                  <a:pt x="40" y="87"/>
                </a:cubicBezTo>
                <a:cubicBezTo>
                  <a:pt x="39" y="86"/>
                  <a:pt x="39" y="86"/>
                  <a:pt x="39" y="85"/>
                </a:cubicBezTo>
                <a:cubicBezTo>
                  <a:pt x="39" y="85"/>
                  <a:pt x="39" y="86"/>
                  <a:pt x="39" y="87"/>
                </a:cubicBezTo>
                <a:cubicBezTo>
                  <a:pt x="38" y="88"/>
                  <a:pt x="38" y="88"/>
                  <a:pt x="38" y="88"/>
                </a:cubicBezTo>
                <a:cubicBezTo>
                  <a:pt x="38" y="87"/>
                  <a:pt x="38" y="87"/>
                  <a:pt x="38" y="87"/>
                </a:cubicBezTo>
                <a:cubicBezTo>
                  <a:pt x="36" y="86"/>
                  <a:pt x="36" y="85"/>
                  <a:pt x="36" y="84"/>
                </a:cubicBezTo>
                <a:cubicBezTo>
                  <a:pt x="36" y="82"/>
                  <a:pt x="36" y="81"/>
                  <a:pt x="37" y="81"/>
                </a:cubicBezTo>
                <a:cubicBezTo>
                  <a:pt x="37" y="81"/>
                  <a:pt x="37" y="80"/>
                  <a:pt x="36" y="79"/>
                </a:cubicBezTo>
                <a:cubicBezTo>
                  <a:pt x="36" y="78"/>
                  <a:pt x="36" y="76"/>
                  <a:pt x="38" y="76"/>
                </a:cubicBezTo>
                <a:cubicBezTo>
                  <a:pt x="39" y="75"/>
                  <a:pt x="39" y="75"/>
                  <a:pt x="39" y="75"/>
                </a:cubicBezTo>
                <a:cubicBezTo>
                  <a:pt x="38" y="76"/>
                  <a:pt x="38" y="76"/>
                  <a:pt x="38" y="76"/>
                </a:cubicBezTo>
                <a:cubicBezTo>
                  <a:pt x="38" y="77"/>
                  <a:pt x="39" y="77"/>
                  <a:pt x="39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40" y="78"/>
                  <a:pt x="41" y="77"/>
                  <a:pt x="42" y="76"/>
                </a:cubicBezTo>
                <a:cubicBezTo>
                  <a:pt x="42" y="76"/>
                  <a:pt x="42" y="76"/>
                  <a:pt x="43" y="75"/>
                </a:cubicBezTo>
                <a:cubicBezTo>
                  <a:pt x="42" y="75"/>
                  <a:pt x="41" y="74"/>
                  <a:pt x="41" y="74"/>
                </a:cubicBezTo>
                <a:cubicBezTo>
                  <a:pt x="40" y="72"/>
                  <a:pt x="40" y="72"/>
                  <a:pt x="40" y="72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3" y="73"/>
                </a:cubicBezTo>
                <a:cubicBezTo>
                  <a:pt x="44" y="73"/>
                  <a:pt x="44" y="73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72"/>
                  <a:pt x="45" y="72"/>
                  <a:pt x="45" y="72"/>
                </a:cubicBezTo>
                <a:cubicBezTo>
                  <a:pt x="44" y="71"/>
                  <a:pt x="44" y="70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70"/>
                  <a:pt x="42" y="70"/>
                  <a:pt x="42" y="70"/>
                </a:cubicBezTo>
                <a:cubicBezTo>
                  <a:pt x="42" y="70"/>
                  <a:pt x="42" y="70"/>
                  <a:pt x="41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70"/>
                  <a:pt x="40" y="70"/>
                </a:cubicBezTo>
                <a:cubicBezTo>
                  <a:pt x="40" y="70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8"/>
                  <a:pt x="38" y="68"/>
                  <a:pt x="38" y="67"/>
                </a:cubicBezTo>
                <a:cubicBezTo>
                  <a:pt x="37" y="67"/>
                  <a:pt x="37" y="67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4"/>
                  <a:pt x="38" y="64"/>
                  <a:pt x="38" y="64"/>
                </a:cubicBezTo>
                <a:cubicBezTo>
                  <a:pt x="38" y="64"/>
                  <a:pt x="39" y="63"/>
                  <a:pt x="39" y="63"/>
                </a:cubicBezTo>
                <a:cubicBezTo>
                  <a:pt x="39" y="63"/>
                  <a:pt x="38" y="63"/>
                  <a:pt x="38" y="63"/>
                </a:cubicBezTo>
                <a:cubicBezTo>
                  <a:pt x="37" y="62"/>
                  <a:pt x="37" y="61"/>
                  <a:pt x="37" y="59"/>
                </a:cubicBezTo>
                <a:cubicBezTo>
                  <a:pt x="37" y="60"/>
                  <a:pt x="37" y="62"/>
                  <a:pt x="36" y="63"/>
                </a:cubicBezTo>
                <a:cubicBezTo>
                  <a:pt x="36" y="64"/>
                  <a:pt x="35" y="64"/>
                  <a:pt x="34" y="64"/>
                </a:cubicBezTo>
                <a:cubicBezTo>
                  <a:pt x="33" y="63"/>
                  <a:pt x="33" y="61"/>
                  <a:pt x="34" y="60"/>
                </a:cubicBezTo>
                <a:cubicBezTo>
                  <a:pt x="33" y="60"/>
                  <a:pt x="33" y="61"/>
                  <a:pt x="32" y="62"/>
                </a:cubicBezTo>
                <a:cubicBezTo>
                  <a:pt x="32" y="63"/>
                  <a:pt x="30" y="63"/>
                  <a:pt x="30" y="63"/>
                </a:cubicBezTo>
                <a:cubicBezTo>
                  <a:pt x="29" y="61"/>
                  <a:pt x="29" y="60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28" y="61"/>
                  <a:pt x="27" y="61"/>
                  <a:pt x="27" y="61"/>
                </a:cubicBezTo>
                <a:cubicBezTo>
                  <a:pt x="26" y="59"/>
                  <a:pt x="27" y="58"/>
                  <a:pt x="27" y="57"/>
                </a:cubicBezTo>
                <a:cubicBezTo>
                  <a:pt x="26" y="58"/>
                  <a:pt x="26" y="58"/>
                  <a:pt x="26" y="58"/>
                </a:cubicBezTo>
                <a:cubicBezTo>
                  <a:pt x="25" y="58"/>
                  <a:pt x="24" y="58"/>
                  <a:pt x="23" y="57"/>
                </a:cubicBezTo>
                <a:cubicBezTo>
                  <a:pt x="23" y="56"/>
                  <a:pt x="24" y="55"/>
                  <a:pt x="24" y="55"/>
                </a:cubicBezTo>
                <a:cubicBezTo>
                  <a:pt x="23" y="55"/>
                  <a:pt x="22" y="55"/>
                  <a:pt x="21" y="54"/>
                </a:cubicBezTo>
                <a:cubicBezTo>
                  <a:pt x="21" y="53"/>
                  <a:pt x="22" y="52"/>
                  <a:pt x="23" y="52"/>
                </a:cubicBezTo>
                <a:cubicBezTo>
                  <a:pt x="21" y="52"/>
                  <a:pt x="19" y="51"/>
                  <a:pt x="19" y="50"/>
                </a:cubicBezTo>
                <a:cubicBezTo>
                  <a:pt x="20" y="49"/>
                  <a:pt x="21" y="49"/>
                  <a:pt x="22" y="48"/>
                </a:cubicBezTo>
                <a:cubicBezTo>
                  <a:pt x="21" y="48"/>
                  <a:pt x="19" y="47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5"/>
                  <a:pt x="21" y="45"/>
                  <a:pt x="22" y="45"/>
                </a:cubicBezTo>
                <a:cubicBezTo>
                  <a:pt x="20" y="44"/>
                  <a:pt x="19" y="44"/>
                  <a:pt x="1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9" y="41"/>
                  <a:pt x="21" y="42"/>
                  <a:pt x="22" y="42"/>
                </a:cubicBezTo>
                <a:cubicBezTo>
                  <a:pt x="21" y="40"/>
                  <a:pt x="19" y="39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20" y="37"/>
                  <a:pt x="21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0" y="34"/>
                  <a:pt x="20" y="33"/>
                </a:cubicBezTo>
                <a:cubicBezTo>
                  <a:pt x="20" y="32"/>
                  <a:pt x="20" y="32"/>
                  <a:pt x="20" y="31"/>
                </a:cubicBezTo>
                <a:cubicBezTo>
                  <a:pt x="21" y="31"/>
                  <a:pt x="21" y="32"/>
                  <a:pt x="22" y="32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3"/>
                  <a:pt x="23" y="30"/>
                  <a:pt x="23" y="29"/>
                </a:cubicBezTo>
                <a:cubicBezTo>
                  <a:pt x="22" y="29"/>
                  <a:pt x="22" y="26"/>
                  <a:pt x="24" y="26"/>
                </a:cubicBezTo>
                <a:cubicBezTo>
                  <a:pt x="26" y="29"/>
                  <a:pt x="28" y="33"/>
                  <a:pt x="30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3" y="38"/>
                  <a:pt x="34" y="39"/>
                </a:cubicBezTo>
                <a:cubicBezTo>
                  <a:pt x="34" y="38"/>
                  <a:pt x="34" y="38"/>
                  <a:pt x="34" y="38"/>
                </a:cubicBezTo>
                <a:cubicBezTo>
                  <a:pt x="35" y="38"/>
                  <a:pt x="35" y="39"/>
                  <a:pt x="36" y="40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43"/>
                  <a:pt x="41" y="44"/>
                  <a:pt x="40" y="45"/>
                </a:cubicBezTo>
                <a:cubicBezTo>
                  <a:pt x="40" y="45"/>
                  <a:pt x="40" y="47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7"/>
                  <a:pt x="42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6" y="47"/>
                  <a:pt x="46" y="46"/>
                </a:cubicBezTo>
                <a:cubicBezTo>
                  <a:pt x="45" y="46"/>
                  <a:pt x="44" y="45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4"/>
                  <a:pt x="45" y="44"/>
                  <a:pt x="46" y="44"/>
                </a:cubicBezTo>
                <a:cubicBezTo>
                  <a:pt x="46" y="44"/>
                  <a:pt x="46" y="44"/>
                  <a:pt x="47" y="43"/>
                </a:cubicBezTo>
                <a:cubicBezTo>
                  <a:pt x="47" y="42"/>
                  <a:pt x="47" y="41"/>
                  <a:pt x="47" y="39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3" y="37"/>
                </a:cubicBezTo>
                <a:cubicBezTo>
                  <a:pt x="42" y="37"/>
                  <a:pt x="41" y="37"/>
                  <a:pt x="40" y="38"/>
                </a:cubicBezTo>
                <a:cubicBezTo>
                  <a:pt x="40" y="38"/>
                  <a:pt x="40" y="38"/>
                  <a:pt x="40" y="39"/>
                </a:cubicBezTo>
                <a:cubicBezTo>
                  <a:pt x="39" y="39"/>
                  <a:pt x="39" y="38"/>
                  <a:pt x="39" y="37"/>
                </a:cubicBezTo>
                <a:cubicBezTo>
                  <a:pt x="39" y="37"/>
                  <a:pt x="38" y="38"/>
                  <a:pt x="38" y="38"/>
                </a:cubicBezTo>
                <a:cubicBezTo>
                  <a:pt x="36" y="38"/>
                  <a:pt x="34" y="37"/>
                  <a:pt x="34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5" y="36"/>
                  <a:pt x="36" y="37"/>
                  <a:pt x="37" y="37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6"/>
                  <a:pt x="40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39" y="35"/>
                  <a:pt x="37" y="35"/>
                  <a:pt x="37" y="36"/>
                </a:cubicBezTo>
                <a:cubicBezTo>
                  <a:pt x="36" y="35"/>
                  <a:pt x="36" y="33"/>
                  <a:pt x="37" y="32"/>
                </a:cubicBezTo>
                <a:cubicBezTo>
                  <a:pt x="37" y="32"/>
                  <a:pt x="38" y="31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1"/>
                  <a:pt x="39" y="31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30"/>
                  <a:pt x="38" y="30"/>
                  <a:pt x="37" y="30"/>
                </a:cubicBezTo>
                <a:cubicBezTo>
                  <a:pt x="35" y="29"/>
                  <a:pt x="35" y="26"/>
                  <a:pt x="36" y="25"/>
                </a:cubicBezTo>
                <a:cubicBezTo>
                  <a:pt x="36" y="25"/>
                  <a:pt x="36" y="24"/>
                  <a:pt x="36" y="24"/>
                </a:cubicBezTo>
                <a:cubicBezTo>
                  <a:pt x="35" y="24"/>
                  <a:pt x="33" y="25"/>
                  <a:pt x="33" y="26"/>
                </a:cubicBezTo>
                <a:cubicBezTo>
                  <a:pt x="32" y="27"/>
                  <a:pt x="34" y="29"/>
                  <a:pt x="34" y="30"/>
                </a:cubicBezTo>
                <a:cubicBezTo>
                  <a:pt x="34" y="30"/>
                  <a:pt x="33" y="31"/>
                  <a:pt x="33" y="31"/>
                </a:cubicBezTo>
                <a:cubicBezTo>
                  <a:pt x="32" y="32"/>
                  <a:pt x="33" y="32"/>
                  <a:pt x="33" y="33"/>
                </a:cubicBezTo>
                <a:cubicBezTo>
                  <a:pt x="33" y="33"/>
                  <a:pt x="32" y="33"/>
                  <a:pt x="32" y="33"/>
                </a:cubicBezTo>
                <a:cubicBezTo>
                  <a:pt x="32" y="33"/>
                  <a:pt x="31" y="32"/>
                  <a:pt x="31" y="32"/>
                </a:cubicBezTo>
                <a:cubicBezTo>
                  <a:pt x="31" y="31"/>
                  <a:pt x="32" y="31"/>
                  <a:pt x="31" y="30"/>
                </a:cubicBezTo>
                <a:cubicBezTo>
                  <a:pt x="31" y="31"/>
                  <a:pt x="30" y="31"/>
                  <a:pt x="3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8" y="30"/>
                  <a:pt x="28" y="29"/>
                  <a:pt x="29" y="29"/>
                </a:cubicBezTo>
                <a:cubicBezTo>
                  <a:pt x="29" y="29"/>
                  <a:pt x="31" y="29"/>
                  <a:pt x="31" y="29"/>
                </a:cubicBezTo>
                <a:cubicBezTo>
                  <a:pt x="30" y="28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31" y="25"/>
                  <a:pt x="33" y="23"/>
                  <a:pt x="34" y="22"/>
                </a:cubicBezTo>
                <a:cubicBezTo>
                  <a:pt x="35" y="22"/>
                  <a:pt x="36" y="22"/>
                  <a:pt x="36" y="22"/>
                </a:cubicBezTo>
                <a:cubicBezTo>
                  <a:pt x="37" y="22"/>
                  <a:pt x="38" y="23"/>
                  <a:pt x="38" y="24"/>
                </a:cubicBezTo>
                <a:cubicBezTo>
                  <a:pt x="38" y="25"/>
                  <a:pt x="37" y="27"/>
                  <a:pt x="37" y="29"/>
                </a:cubicBezTo>
                <a:cubicBezTo>
                  <a:pt x="38" y="30"/>
                  <a:pt x="39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9"/>
                  <a:pt x="39" y="28"/>
                  <a:pt x="39" y="26"/>
                </a:cubicBezTo>
                <a:cubicBezTo>
                  <a:pt x="40" y="26"/>
                  <a:pt x="41" y="25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2" y="25"/>
                  <a:pt x="42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2" y="24"/>
                  <a:pt x="41" y="24"/>
                </a:cubicBezTo>
                <a:cubicBezTo>
                  <a:pt x="41" y="24"/>
                  <a:pt x="41" y="23"/>
                  <a:pt x="41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3"/>
                  <a:pt x="42" y="23"/>
                  <a:pt x="42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5"/>
                  <a:pt x="43" y="25"/>
                </a:cubicBezTo>
                <a:cubicBezTo>
                  <a:pt x="43" y="25"/>
                  <a:pt x="43" y="26"/>
                  <a:pt x="43" y="26"/>
                </a:cubicBezTo>
                <a:cubicBezTo>
                  <a:pt x="44" y="26"/>
                  <a:pt x="43" y="26"/>
                  <a:pt x="43" y="26"/>
                </a:cubicBezTo>
                <a:cubicBezTo>
                  <a:pt x="44" y="25"/>
                  <a:pt x="44" y="25"/>
                  <a:pt x="44" y="25"/>
                </a:cubicBezTo>
                <a:cubicBezTo>
                  <a:pt x="46" y="26"/>
                  <a:pt x="46" y="28"/>
                  <a:pt x="45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6" y="30"/>
                </a:cubicBezTo>
                <a:cubicBezTo>
                  <a:pt x="46" y="29"/>
                  <a:pt x="48" y="28"/>
                  <a:pt x="50" y="27"/>
                </a:cubicBezTo>
                <a:cubicBezTo>
                  <a:pt x="50" y="26"/>
                  <a:pt x="50" y="25"/>
                  <a:pt x="49" y="25"/>
                </a:cubicBezTo>
                <a:cubicBezTo>
                  <a:pt x="48" y="23"/>
                  <a:pt x="47" y="22"/>
                  <a:pt x="48" y="20"/>
                </a:cubicBezTo>
                <a:cubicBezTo>
                  <a:pt x="49" y="20"/>
                  <a:pt x="51" y="19"/>
                  <a:pt x="52" y="19"/>
                </a:cubicBezTo>
                <a:cubicBezTo>
                  <a:pt x="52" y="19"/>
                  <a:pt x="52" y="20"/>
                  <a:pt x="53" y="19"/>
                </a:cubicBezTo>
                <a:cubicBezTo>
                  <a:pt x="53" y="19"/>
                  <a:pt x="52" y="19"/>
                  <a:pt x="52" y="18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5"/>
                </a:cubicBezTo>
                <a:cubicBezTo>
                  <a:pt x="52" y="15"/>
                  <a:pt x="53" y="15"/>
                  <a:pt x="53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5"/>
                  <a:pt x="53" y="15"/>
                  <a:pt x="53" y="14"/>
                </a:cubicBezTo>
                <a:cubicBezTo>
                  <a:pt x="54" y="14"/>
                  <a:pt x="54" y="14"/>
                  <a:pt x="55" y="14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5"/>
                  <a:pt x="56" y="15"/>
                  <a:pt x="56" y="15"/>
                </a:cubicBezTo>
                <a:cubicBezTo>
                  <a:pt x="56" y="16"/>
                  <a:pt x="56" y="16"/>
                  <a:pt x="56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8"/>
                </a:cubicBezTo>
                <a:cubicBezTo>
                  <a:pt x="56" y="19"/>
                  <a:pt x="55" y="19"/>
                  <a:pt x="55" y="19"/>
                </a:cubicBezTo>
                <a:cubicBezTo>
                  <a:pt x="55" y="20"/>
                  <a:pt x="56" y="20"/>
                  <a:pt x="56" y="19"/>
                </a:cubicBezTo>
                <a:cubicBezTo>
                  <a:pt x="57" y="19"/>
                  <a:pt x="59" y="20"/>
                  <a:pt x="59" y="20"/>
                </a:cubicBezTo>
                <a:cubicBezTo>
                  <a:pt x="60" y="22"/>
                  <a:pt x="59" y="23"/>
                  <a:pt x="59" y="25"/>
                </a:cubicBezTo>
                <a:cubicBezTo>
                  <a:pt x="58" y="25"/>
                  <a:pt x="58" y="26"/>
                  <a:pt x="58" y="27"/>
                </a:cubicBezTo>
                <a:cubicBezTo>
                  <a:pt x="60" y="28"/>
                  <a:pt x="62" y="29"/>
                  <a:pt x="62" y="30"/>
                </a:cubicBezTo>
                <a:cubicBezTo>
                  <a:pt x="62" y="30"/>
                  <a:pt x="63" y="30"/>
                  <a:pt x="63" y="30"/>
                </a:cubicBezTo>
                <a:cubicBezTo>
                  <a:pt x="63" y="30"/>
                  <a:pt x="63" y="30"/>
                  <a:pt x="63" y="30"/>
                </a:cubicBezTo>
                <a:cubicBezTo>
                  <a:pt x="62" y="28"/>
                  <a:pt x="62" y="26"/>
                  <a:pt x="64" y="25"/>
                </a:cubicBezTo>
                <a:cubicBezTo>
                  <a:pt x="64" y="25"/>
                  <a:pt x="64" y="25"/>
                  <a:pt x="64" y="26"/>
                </a:cubicBezTo>
                <a:cubicBezTo>
                  <a:pt x="65" y="26"/>
                  <a:pt x="64" y="26"/>
                  <a:pt x="65" y="26"/>
                </a:cubicBezTo>
                <a:cubicBezTo>
                  <a:pt x="65" y="26"/>
                  <a:pt x="64" y="26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4" y="24"/>
                </a:cubicBezTo>
                <a:cubicBezTo>
                  <a:pt x="64" y="24"/>
                  <a:pt x="64" y="23"/>
                  <a:pt x="64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6" y="23"/>
                  <a:pt x="67" y="23"/>
                </a:cubicBezTo>
                <a:cubicBezTo>
                  <a:pt x="66" y="23"/>
                  <a:pt x="67" y="24"/>
                  <a:pt x="66" y="24"/>
                </a:cubicBezTo>
                <a:cubicBezTo>
                  <a:pt x="66" y="24"/>
                  <a:pt x="66" y="24"/>
                  <a:pt x="66" y="24"/>
                </a:cubicBezTo>
                <a:cubicBezTo>
                  <a:pt x="66" y="24"/>
                  <a:pt x="66" y="24"/>
                  <a:pt x="66" y="25"/>
                </a:cubicBezTo>
                <a:cubicBezTo>
                  <a:pt x="66" y="25"/>
                  <a:pt x="66" y="26"/>
                  <a:pt x="66" y="26"/>
                </a:cubicBezTo>
                <a:cubicBezTo>
                  <a:pt x="66" y="26"/>
                  <a:pt x="66" y="26"/>
                  <a:pt x="66" y="26"/>
                </a:cubicBezTo>
                <a:cubicBezTo>
                  <a:pt x="66" y="26"/>
                  <a:pt x="66" y="26"/>
                  <a:pt x="66" y="26"/>
                </a:cubicBezTo>
                <a:cubicBezTo>
                  <a:pt x="66" y="25"/>
                  <a:pt x="68" y="26"/>
                  <a:pt x="68" y="27"/>
                </a:cubicBezTo>
                <a:cubicBezTo>
                  <a:pt x="69" y="28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9" y="30"/>
                  <a:pt x="70" y="30"/>
                  <a:pt x="71" y="29"/>
                </a:cubicBezTo>
                <a:cubicBezTo>
                  <a:pt x="71" y="27"/>
                  <a:pt x="69" y="26"/>
                  <a:pt x="70" y="24"/>
                </a:cubicBezTo>
                <a:cubicBezTo>
                  <a:pt x="70" y="23"/>
                  <a:pt x="71" y="23"/>
                  <a:pt x="72" y="22"/>
                </a:cubicBezTo>
                <a:cubicBezTo>
                  <a:pt x="72" y="22"/>
                  <a:pt x="73" y="22"/>
                  <a:pt x="73" y="22"/>
                </a:cubicBezTo>
                <a:cubicBezTo>
                  <a:pt x="75" y="23"/>
                  <a:pt x="77" y="25"/>
                  <a:pt x="79" y="26"/>
                </a:cubicBezTo>
                <a:cubicBezTo>
                  <a:pt x="79" y="26"/>
                  <a:pt x="79" y="26"/>
                  <a:pt x="79" y="26"/>
                </a:cubicBezTo>
                <a:cubicBezTo>
                  <a:pt x="79" y="28"/>
                  <a:pt x="78" y="28"/>
                  <a:pt x="77" y="29"/>
                </a:cubicBezTo>
                <a:cubicBezTo>
                  <a:pt x="77" y="29"/>
                  <a:pt x="78" y="29"/>
                  <a:pt x="79" y="29"/>
                </a:cubicBezTo>
                <a:cubicBezTo>
                  <a:pt x="80" y="29"/>
                  <a:pt x="80" y="30"/>
                  <a:pt x="79" y="31"/>
                </a:cubicBezTo>
                <a:cubicBezTo>
                  <a:pt x="79" y="31"/>
                  <a:pt x="79" y="32"/>
                  <a:pt x="78" y="31"/>
                </a:cubicBezTo>
                <a:cubicBezTo>
                  <a:pt x="78" y="31"/>
                  <a:pt x="79" y="31"/>
                  <a:pt x="78" y="31"/>
                </a:cubicBezTo>
                <a:cubicBezTo>
                  <a:pt x="78" y="31"/>
                  <a:pt x="77" y="31"/>
                  <a:pt x="76" y="30"/>
                </a:cubicBezTo>
                <a:cubicBezTo>
                  <a:pt x="76" y="31"/>
                  <a:pt x="77" y="31"/>
                  <a:pt x="77" y="32"/>
                </a:cubicBezTo>
                <a:cubicBezTo>
                  <a:pt x="76" y="32"/>
                  <a:pt x="76" y="33"/>
                  <a:pt x="76" y="33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2"/>
                  <a:pt x="75" y="32"/>
                  <a:pt x="75" y="31"/>
                </a:cubicBezTo>
                <a:cubicBezTo>
                  <a:pt x="74" y="31"/>
                  <a:pt x="74" y="30"/>
                  <a:pt x="74" y="30"/>
                </a:cubicBezTo>
                <a:cubicBezTo>
                  <a:pt x="73" y="29"/>
                  <a:pt x="76" y="28"/>
                  <a:pt x="75" y="26"/>
                </a:cubicBezTo>
                <a:cubicBezTo>
                  <a:pt x="74" y="25"/>
                  <a:pt x="73" y="25"/>
                  <a:pt x="72" y="24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6"/>
                  <a:pt x="73" y="29"/>
                  <a:pt x="71" y="30"/>
                </a:cubicBezTo>
                <a:cubicBezTo>
                  <a:pt x="70" y="31"/>
                  <a:pt x="69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9" y="31"/>
                </a:cubicBezTo>
                <a:cubicBezTo>
                  <a:pt x="69" y="31"/>
                  <a:pt x="69" y="31"/>
                  <a:pt x="69" y="32"/>
                </a:cubicBezTo>
                <a:cubicBezTo>
                  <a:pt x="70" y="31"/>
                  <a:pt x="71" y="32"/>
                  <a:pt x="71" y="32"/>
                </a:cubicBezTo>
                <a:cubicBezTo>
                  <a:pt x="72" y="33"/>
                  <a:pt x="72" y="35"/>
                  <a:pt x="71" y="36"/>
                </a:cubicBezTo>
                <a:cubicBezTo>
                  <a:pt x="70" y="35"/>
                  <a:pt x="69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6"/>
                  <a:pt x="69" y="36"/>
                  <a:pt x="70" y="36"/>
                </a:cubicBezTo>
                <a:cubicBezTo>
                  <a:pt x="71" y="37"/>
                  <a:pt x="71" y="37"/>
                  <a:pt x="71" y="37"/>
                </a:cubicBezTo>
                <a:cubicBezTo>
                  <a:pt x="72" y="37"/>
                  <a:pt x="73" y="37"/>
                  <a:pt x="73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7"/>
                  <a:pt x="71" y="38"/>
                  <a:pt x="70" y="38"/>
                </a:cubicBezTo>
                <a:cubicBezTo>
                  <a:pt x="70" y="38"/>
                  <a:pt x="69" y="37"/>
                  <a:pt x="69" y="37"/>
                </a:cubicBezTo>
                <a:cubicBezTo>
                  <a:pt x="69" y="38"/>
                  <a:pt x="69" y="39"/>
                  <a:pt x="68" y="39"/>
                </a:cubicBezTo>
                <a:cubicBezTo>
                  <a:pt x="68" y="38"/>
                  <a:pt x="68" y="38"/>
                  <a:pt x="67" y="38"/>
                </a:cubicBezTo>
                <a:cubicBezTo>
                  <a:pt x="67" y="37"/>
                  <a:pt x="65" y="37"/>
                  <a:pt x="64" y="37"/>
                </a:cubicBezTo>
                <a:cubicBezTo>
                  <a:pt x="64" y="37"/>
                  <a:pt x="63" y="37"/>
                  <a:pt x="63" y="37"/>
                </a:cubicBezTo>
                <a:cubicBezTo>
                  <a:pt x="61" y="40"/>
                  <a:pt x="61" y="40"/>
                  <a:pt x="61" y="40"/>
                </a:cubicBezTo>
                <a:cubicBezTo>
                  <a:pt x="60" y="41"/>
                  <a:pt x="60" y="42"/>
                  <a:pt x="61" y="43"/>
                </a:cubicBezTo>
                <a:cubicBezTo>
                  <a:pt x="61" y="44"/>
                  <a:pt x="62" y="44"/>
                  <a:pt x="62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5"/>
                  <a:pt x="63" y="46"/>
                  <a:pt x="62" y="46"/>
                </a:cubicBezTo>
                <a:cubicBezTo>
                  <a:pt x="62" y="47"/>
                  <a:pt x="64" y="47"/>
                  <a:pt x="64" y="47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5" y="47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6" y="48"/>
                  <a:pt x="66" y="48"/>
                </a:cubicBezTo>
                <a:cubicBezTo>
                  <a:pt x="68" y="47"/>
                  <a:pt x="67" y="45"/>
                  <a:pt x="67" y="45"/>
                </a:cubicBezTo>
                <a:cubicBezTo>
                  <a:pt x="67" y="44"/>
                  <a:pt x="68" y="43"/>
                  <a:pt x="69" y="42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39"/>
                  <a:pt x="73" y="39"/>
                  <a:pt x="74" y="38"/>
                </a:cubicBezTo>
                <a:cubicBezTo>
                  <a:pt x="74" y="39"/>
                  <a:pt x="74" y="39"/>
                  <a:pt x="74" y="39"/>
                </a:cubicBezTo>
                <a:cubicBezTo>
                  <a:pt x="75" y="38"/>
                  <a:pt x="77" y="35"/>
                  <a:pt x="77" y="35"/>
                </a:cubicBezTo>
                <a:cubicBezTo>
                  <a:pt x="77" y="35"/>
                  <a:pt x="77" y="35"/>
                  <a:pt x="78" y="35"/>
                </a:cubicBezTo>
                <a:cubicBezTo>
                  <a:pt x="80" y="33"/>
                  <a:pt x="82" y="29"/>
                  <a:pt x="84" y="26"/>
                </a:cubicBezTo>
                <a:cubicBezTo>
                  <a:pt x="85" y="26"/>
                  <a:pt x="85" y="29"/>
                  <a:pt x="85" y="29"/>
                </a:cubicBezTo>
                <a:cubicBezTo>
                  <a:pt x="85" y="30"/>
                  <a:pt x="84" y="33"/>
                  <a:pt x="83" y="34"/>
                </a:cubicBezTo>
                <a:cubicBezTo>
                  <a:pt x="86" y="32"/>
                  <a:pt x="86" y="32"/>
                  <a:pt x="86" y="32"/>
                </a:cubicBezTo>
                <a:cubicBezTo>
                  <a:pt x="87" y="32"/>
                  <a:pt x="87" y="31"/>
                  <a:pt x="88" y="31"/>
                </a:cubicBezTo>
                <a:cubicBezTo>
                  <a:pt x="88" y="32"/>
                  <a:pt x="88" y="32"/>
                  <a:pt x="88" y="33"/>
                </a:cubicBezTo>
                <a:cubicBezTo>
                  <a:pt x="88" y="34"/>
                  <a:pt x="87" y="36"/>
                  <a:pt x="86" y="37"/>
                </a:cubicBezTo>
                <a:cubicBezTo>
                  <a:pt x="86" y="37"/>
                  <a:pt x="86" y="37"/>
                  <a:pt x="86" y="37"/>
                </a:cubicBezTo>
                <a:cubicBezTo>
                  <a:pt x="87" y="37"/>
                  <a:pt x="88" y="37"/>
                  <a:pt x="89" y="37"/>
                </a:cubicBezTo>
                <a:cubicBezTo>
                  <a:pt x="89" y="37"/>
                  <a:pt x="89" y="37"/>
                  <a:pt x="89" y="37"/>
                </a:cubicBezTo>
                <a:cubicBezTo>
                  <a:pt x="89" y="39"/>
                  <a:pt x="87" y="40"/>
                  <a:pt x="86" y="42"/>
                </a:cubicBezTo>
                <a:cubicBezTo>
                  <a:pt x="87" y="42"/>
                  <a:pt x="89" y="41"/>
                  <a:pt x="90" y="42"/>
                </a:cubicBezTo>
                <a:cubicBezTo>
                  <a:pt x="90" y="42"/>
                  <a:pt x="90" y="42"/>
                  <a:pt x="90" y="42"/>
                </a:cubicBezTo>
                <a:close/>
              </a:path>
            </a:pathLst>
          </a:custGeom>
          <a:solidFill>
            <a:srgbClr val="55A99B"/>
          </a:solidFill>
          <a:ln w="9525">
            <a:noFill/>
            <a:round/>
            <a:headEnd/>
            <a:tailEnd/>
          </a:ln>
        </p:spPr>
        <p:txBody>
          <a:bodyPr lIns="91438" tIns="45719" rIns="91438" bIns="45719"/>
          <a:lstStyle/>
          <a:p>
            <a:pPr defTabSz="863594">
              <a:defRPr/>
            </a:pPr>
            <a:endParaRPr lang="ru-RU" sz="3600" kern="0">
              <a:sym typeface="Calibri"/>
            </a:endParaRPr>
          </a:p>
        </p:txBody>
      </p:sp>
      <p:cxnSp>
        <p:nvCxnSpPr>
          <p:cNvPr id="257" name="Прямая соединительная линия 256"/>
          <p:cNvCxnSpPr>
            <a:cxnSpLocks/>
          </p:cNvCxnSpPr>
          <p:nvPr/>
        </p:nvCxnSpPr>
        <p:spPr bwMode="auto">
          <a:xfrm>
            <a:off x="6347780" y="965575"/>
            <a:ext cx="429695" cy="4341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 bwMode="auto">
          <a:xfrm>
            <a:off x="7665383" y="1151571"/>
            <a:ext cx="0" cy="270000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/>
          <p:nvPr/>
        </p:nvCxnSpPr>
        <p:spPr bwMode="auto">
          <a:xfrm>
            <a:off x="7227581" y="2019424"/>
            <a:ext cx="0" cy="270000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единительная линия 259"/>
          <p:cNvCxnSpPr>
            <a:cxnSpLocks/>
          </p:cNvCxnSpPr>
          <p:nvPr/>
        </p:nvCxnSpPr>
        <p:spPr bwMode="auto">
          <a:xfrm>
            <a:off x="7227581" y="2884344"/>
            <a:ext cx="0" cy="1939470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единительная линия 260"/>
          <p:cNvCxnSpPr/>
          <p:nvPr/>
        </p:nvCxnSpPr>
        <p:spPr bwMode="auto">
          <a:xfrm>
            <a:off x="8244408" y="2019424"/>
            <a:ext cx="0" cy="270000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2" name="Группа 261"/>
          <p:cNvGrpSpPr/>
          <p:nvPr/>
        </p:nvGrpSpPr>
        <p:grpSpPr>
          <a:xfrm>
            <a:off x="7775548" y="3204214"/>
            <a:ext cx="1015802" cy="499669"/>
            <a:chOff x="10651689" y="4290711"/>
            <a:chExt cx="1404000" cy="754437"/>
          </a:xfrm>
        </p:grpSpPr>
        <p:sp>
          <p:nvSpPr>
            <p:cNvPr id="263" name="Скругленный прямоугольник 262"/>
            <p:cNvSpPr/>
            <p:nvPr/>
          </p:nvSpPr>
          <p:spPr>
            <a:xfrm>
              <a:off x="10651689" y="4290711"/>
              <a:ext cx="1404000" cy="754437"/>
            </a:xfrm>
            <a:prstGeom prst="roundRect">
              <a:avLst>
                <a:gd name="adj" fmla="val 12319"/>
              </a:avLst>
            </a:prstGeom>
            <a:solidFill>
              <a:srgbClr val="FFFFFF"/>
            </a:solidFill>
            <a:ln w="19050" cap="flat">
              <a:solidFill>
                <a:srgbClr val="B1C3CF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6673" tIns="56673" rIns="56673" bIns="56673" numCol="1" spcCol="38100" rtlCol="0" anchor="ctr">
              <a:spAutoFit/>
            </a:bodyPr>
            <a:lstStyle/>
            <a:p>
              <a:pPr defTabSz="1511300" hangingPunct="0"/>
              <a:endParaRPr lang="ru-RU" sz="270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10701286" y="4462744"/>
              <a:ext cx="1308047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0" tIns="0" rIns="0" bIns="0" spcCol="38100">
              <a:spAutoFit/>
            </a:bodyPr>
            <a:lstStyle>
              <a:defPPr>
                <a:defRPr lang="ru-RU"/>
              </a:defPPr>
              <a:lvl1pPr algn="ctr" defTabSz="2015066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002060"/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ru-RU" sz="900" dirty="0">
                  <a:sym typeface="Calibri"/>
                </a:rPr>
                <a:t>Отказ</a:t>
              </a:r>
            </a:p>
            <a:p>
              <a:r>
                <a:rPr lang="ru-RU" sz="900" dirty="0">
                  <a:sym typeface="Calibri"/>
                </a:rPr>
                <a:t>в выдаче КЭР</a:t>
              </a:r>
            </a:p>
          </p:txBody>
        </p:sp>
      </p:grpSp>
      <p:sp>
        <p:nvSpPr>
          <p:cNvPr id="265" name="Freeform 5"/>
          <p:cNvSpPr>
            <a:spLocks noEditPoints="1"/>
          </p:cNvSpPr>
          <p:nvPr/>
        </p:nvSpPr>
        <p:spPr bwMode="auto">
          <a:xfrm>
            <a:off x="7896982" y="3322865"/>
            <a:ext cx="126948" cy="126949"/>
          </a:xfrm>
          <a:custGeom>
            <a:avLst/>
            <a:gdLst>
              <a:gd name="T0" fmla="*/ 717 w 717"/>
              <a:gd name="T1" fmla="*/ 359 h 717"/>
              <a:gd name="T2" fmla="*/ 358 w 717"/>
              <a:gd name="T3" fmla="*/ 0 h 717"/>
              <a:gd name="T4" fmla="*/ 0 w 717"/>
              <a:gd name="T5" fmla="*/ 359 h 717"/>
              <a:gd name="T6" fmla="*/ 358 w 717"/>
              <a:gd name="T7" fmla="*/ 717 h 717"/>
              <a:gd name="T8" fmla="*/ 717 w 717"/>
              <a:gd name="T9" fmla="*/ 359 h 717"/>
              <a:gd name="T10" fmla="*/ 156 w 717"/>
              <a:gd name="T11" fmla="*/ 585 h 717"/>
              <a:gd name="T12" fmla="*/ 156 w 717"/>
              <a:gd name="T13" fmla="*/ 585 h 717"/>
              <a:gd name="T14" fmla="*/ 132 w 717"/>
              <a:gd name="T15" fmla="*/ 561 h 717"/>
              <a:gd name="T16" fmla="*/ 121 w 717"/>
              <a:gd name="T17" fmla="*/ 536 h 717"/>
              <a:gd name="T18" fmla="*/ 132 w 717"/>
              <a:gd name="T19" fmla="*/ 511 h 717"/>
              <a:gd name="T20" fmla="*/ 284 w 717"/>
              <a:gd name="T21" fmla="*/ 359 h 717"/>
              <a:gd name="T22" fmla="*/ 132 w 717"/>
              <a:gd name="T23" fmla="*/ 206 h 717"/>
              <a:gd name="T24" fmla="*/ 121 w 717"/>
              <a:gd name="T25" fmla="*/ 181 h 717"/>
              <a:gd name="T26" fmla="*/ 132 w 717"/>
              <a:gd name="T27" fmla="*/ 156 h 717"/>
              <a:gd name="T28" fmla="*/ 156 w 717"/>
              <a:gd name="T29" fmla="*/ 132 h 717"/>
              <a:gd name="T30" fmla="*/ 206 w 717"/>
              <a:gd name="T31" fmla="*/ 132 h 717"/>
              <a:gd name="T32" fmla="*/ 358 w 717"/>
              <a:gd name="T33" fmla="*/ 285 h 717"/>
              <a:gd name="T34" fmla="*/ 511 w 717"/>
              <a:gd name="T35" fmla="*/ 132 h 717"/>
              <a:gd name="T36" fmla="*/ 536 w 717"/>
              <a:gd name="T37" fmla="*/ 122 h 717"/>
              <a:gd name="T38" fmla="*/ 561 w 717"/>
              <a:gd name="T39" fmla="*/ 132 h 717"/>
              <a:gd name="T40" fmla="*/ 585 w 717"/>
              <a:gd name="T41" fmla="*/ 156 h 717"/>
              <a:gd name="T42" fmla="*/ 585 w 717"/>
              <a:gd name="T43" fmla="*/ 206 h 717"/>
              <a:gd name="T44" fmla="*/ 432 w 717"/>
              <a:gd name="T45" fmla="*/ 359 h 717"/>
              <a:gd name="T46" fmla="*/ 585 w 717"/>
              <a:gd name="T47" fmla="*/ 511 h 717"/>
              <a:gd name="T48" fmla="*/ 595 w 717"/>
              <a:gd name="T49" fmla="*/ 536 h 717"/>
              <a:gd name="T50" fmla="*/ 585 w 717"/>
              <a:gd name="T51" fmla="*/ 561 h 717"/>
              <a:gd name="T52" fmla="*/ 561 w 717"/>
              <a:gd name="T53" fmla="*/ 585 h 717"/>
              <a:gd name="T54" fmla="*/ 511 w 717"/>
              <a:gd name="T55" fmla="*/ 585 h 717"/>
              <a:gd name="T56" fmla="*/ 358 w 717"/>
              <a:gd name="T57" fmla="*/ 433 h 717"/>
              <a:gd name="T58" fmla="*/ 206 w 717"/>
              <a:gd name="T59" fmla="*/ 585 h 717"/>
              <a:gd name="T60" fmla="*/ 181 w 717"/>
              <a:gd name="T61" fmla="*/ 596 h 717"/>
              <a:gd name="T62" fmla="*/ 156 w 717"/>
              <a:gd name="T63" fmla="*/ 585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7" h="717">
                <a:moveTo>
                  <a:pt x="717" y="359"/>
                </a:moveTo>
                <a:cubicBezTo>
                  <a:pt x="717" y="161"/>
                  <a:pt x="556" y="0"/>
                  <a:pt x="358" y="0"/>
                </a:cubicBezTo>
                <a:cubicBezTo>
                  <a:pt x="160" y="0"/>
                  <a:pt x="0" y="161"/>
                  <a:pt x="0" y="359"/>
                </a:cubicBezTo>
                <a:cubicBezTo>
                  <a:pt x="0" y="556"/>
                  <a:pt x="160" y="717"/>
                  <a:pt x="358" y="717"/>
                </a:cubicBezTo>
                <a:cubicBezTo>
                  <a:pt x="556" y="717"/>
                  <a:pt x="717" y="556"/>
                  <a:pt x="717" y="359"/>
                </a:cubicBezTo>
                <a:close/>
                <a:moveTo>
                  <a:pt x="156" y="585"/>
                </a:moveTo>
                <a:lnTo>
                  <a:pt x="156" y="585"/>
                </a:lnTo>
                <a:lnTo>
                  <a:pt x="132" y="561"/>
                </a:lnTo>
                <a:cubicBezTo>
                  <a:pt x="125" y="554"/>
                  <a:pt x="121" y="545"/>
                  <a:pt x="121" y="536"/>
                </a:cubicBezTo>
                <a:cubicBezTo>
                  <a:pt x="121" y="527"/>
                  <a:pt x="125" y="518"/>
                  <a:pt x="132" y="511"/>
                </a:cubicBezTo>
                <a:lnTo>
                  <a:pt x="284" y="359"/>
                </a:lnTo>
                <a:lnTo>
                  <a:pt x="132" y="206"/>
                </a:lnTo>
                <a:cubicBezTo>
                  <a:pt x="125" y="199"/>
                  <a:pt x="121" y="190"/>
                  <a:pt x="121" y="181"/>
                </a:cubicBezTo>
                <a:cubicBezTo>
                  <a:pt x="121" y="172"/>
                  <a:pt x="125" y="163"/>
                  <a:pt x="132" y="156"/>
                </a:cubicBezTo>
                <a:lnTo>
                  <a:pt x="156" y="132"/>
                </a:lnTo>
                <a:cubicBezTo>
                  <a:pt x="170" y="118"/>
                  <a:pt x="192" y="118"/>
                  <a:pt x="206" y="132"/>
                </a:cubicBezTo>
                <a:lnTo>
                  <a:pt x="358" y="285"/>
                </a:lnTo>
                <a:lnTo>
                  <a:pt x="511" y="132"/>
                </a:lnTo>
                <a:cubicBezTo>
                  <a:pt x="518" y="125"/>
                  <a:pt x="526" y="122"/>
                  <a:pt x="536" y="122"/>
                </a:cubicBezTo>
                <a:cubicBezTo>
                  <a:pt x="545" y="122"/>
                  <a:pt x="554" y="125"/>
                  <a:pt x="561" y="132"/>
                </a:cubicBezTo>
                <a:lnTo>
                  <a:pt x="585" y="156"/>
                </a:lnTo>
                <a:cubicBezTo>
                  <a:pt x="599" y="170"/>
                  <a:pt x="599" y="192"/>
                  <a:pt x="585" y="206"/>
                </a:cubicBezTo>
                <a:lnTo>
                  <a:pt x="432" y="359"/>
                </a:lnTo>
                <a:lnTo>
                  <a:pt x="585" y="511"/>
                </a:lnTo>
                <a:cubicBezTo>
                  <a:pt x="592" y="518"/>
                  <a:pt x="595" y="527"/>
                  <a:pt x="595" y="536"/>
                </a:cubicBezTo>
                <a:cubicBezTo>
                  <a:pt x="595" y="545"/>
                  <a:pt x="592" y="554"/>
                  <a:pt x="585" y="561"/>
                </a:cubicBezTo>
                <a:lnTo>
                  <a:pt x="561" y="585"/>
                </a:lnTo>
                <a:cubicBezTo>
                  <a:pt x="547" y="599"/>
                  <a:pt x="525" y="599"/>
                  <a:pt x="511" y="585"/>
                </a:cubicBezTo>
                <a:lnTo>
                  <a:pt x="358" y="433"/>
                </a:lnTo>
                <a:lnTo>
                  <a:pt x="206" y="585"/>
                </a:lnTo>
                <a:cubicBezTo>
                  <a:pt x="199" y="592"/>
                  <a:pt x="190" y="596"/>
                  <a:pt x="181" y="596"/>
                </a:cubicBezTo>
                <a:cubicBezTo>
                  <a:pt x="172" y="596"/>
                  <a:pt x="163" y="592"/>
                  <a:pt x="156" y="5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cxnSp>
        <p:nvCxnSpPr>
          <p:cNvPr id="266" name="Прямая соединительная линия 265"/>
          <p:cNvCxnSpPr/>
          <p:nvPr/>
        </p:nvCxnSpPr>
        <p:spPr bwMode="auto">
          <a:xfrm>
            <a:off x="8264850" y="2893754"/>
            <a:ext cx="0" cy="270000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7" name="Группа 266"/>
          <p:cNvGrpSpPr/>
          <p:nvPr/>
        </p:nvGrpSpPr>
        <p:grpSpPr>
          <a:xfrm>
            <a:off x="7159498" y="4860885"/>
            <a:ext cx="159257" cy="159257"/>
            <a:chOff x="5881688" y="2420938"/>
            <a:chExt cx="311150" cy="311150"/>
          </a:xfrm>
        </p:grpSpPr>
        <p:sp>
          <p:nvSpPr>
            <p:cNvPr id="268" name="Oval 110"/>
            <p:cNvSpPr>
              <a:spLocks noChangeArrowheads="1"/>
            </p:cNvSpPr>
            <p:nvPr/>
          </p:nvSpPr>
          <p:spPr bwMode="auto">
            <a:xfrm>
              <a:off x="5881688" y="2420938"/>
              <a:ext cx="311150" cy="3111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69" name="Freeform 111"/>
            <p:cNvSpPr>
              <a:spLocks/>
            </p:cNvSpPr>
            <p:nvPr/>
          </p:nvSpPr>
          <p:spPr bwMode="auto">
            <a:xfrm>
              <a:off x="5922963" y="2503488"/>
              <a:ext cx="228600" cy="153988"/>
            </a:xfrm>
            <a:custGeom>
              <a:avLst/>
              <a:gdLst>
                <a:gd name="T0" fmla="*/ 26 w 61"/>
                <a:gd name="T1" fmla="*/ 41 h 41"/>
                <a:gd name="T2" fmla="*/ 26 w 61"/>
                <a:gd name="T3" fmla="*/ 41 h 41"/>
                <a:gd name="T4" fmla="*/ 21 w 61"/>
                <a:gd name="T5" fmla="*/ 39 h 41"/>
                <a:gd name="T6" fmla="*/ 2 w 61"/>
                <a:gd name="T7" fmla="*/ 18 h 41"/>
                <a:gd name="T8" fmla="*/ 2 w 61"/>
                <a:gd name="T9" fmla="*/ 9 h 41"/>
                <a:gd name="T10" fmla="*/ 11 w 61"/>
                <a:gd name="T11" fmla="*/ 10 h 41"/>
                <a:gd name="T12" fmla="*/ 26 w 61"/>
                <a:gd name="T13" fmla="*/ 26 h 41"/>
                <a:gd name="T14" fmla="*/ 50 w 61"/>
                <a:gd name="T15" fmla="*/ 2 h 41"/>
                <a:gd name="T16" fmla="*/ 58 w 61"/>
                <a:gd name="T17" fmla="*/ 2 h 41"/>
                <a:gd name="T18" fmla="*/ 58 w 61"/>
                <a:gd name="T19" fmla="*/ 10 h 41"/>
                <a:gd name="T20" fmla="*/ 30 w 61"/>
                <a:gd name="T21" fmla="*/ 39 h 41"/>
                <a:gd name="T22" fmla="*/ 26 w 61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41">
                  <a:moveTo>
                    <a:pt x="26" y="41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4" y="41"/>
                    <a:pt x="23" y="40"/>
                    <a:pt x="21" y="3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5"/>
                    <a:pt x="0" y="12"/>
                    <a:pt x="2" y="9"/>
                  </a:cubicBezTo>
                  <a:cubicBezTo>
                    <a:pt x="5" y="7"/>
                    <a:pt x="9" y="7"/>
                    <a:pt x="11" y="10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2" y="0"/>
                    <a:pt x="56" y="0"/>
                    <a:pt x="58" y="2"/>
                  </a:cubicBezTo>
                  <a:cubicBezTo>
                    <a:pt x="61" y="4"/>
                    <a:pt x="61" y="8"/>
                    <a:pt x="58" y="1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40"/>
                    <a:pt x="27" y="41"/>
                    <a:pt x="2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E789A784-097F-4D1A-9858-98E431CB12D2}"/>
              </a:ext>
            </a:extLst>
          </p:cNvPr>
          <p:cNvSpPr txBox="1"/>
          <p:nvPr/>
        </p:nvSpPr>
        <p:spPr>
          <a:xfrm>
            <a:off x="154349" y="1599106"/>
            <a:ext cx="155619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rgbClr val="FF0000"/>
                </a:solidFill>
                <a:latin typeface="Arial Narrow" panose="020B0606020202030204" pitchFamily="34" charset="0"/>
              </a:rPr>
              <a:t>ГИСП </a:t>
            </a:r>
            <a:endParaRPr lang="en-US" sz="135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50" dirty="0">
                <a:solidFill>
                  <a:srgbClr val="FF0000"/>
                </a:solidFill>
                <a:latin typeface="Arial Narrow" panose="020B0606020202030204" pitchFamily="34" charset="0"/>
              </a:rPr>
              <a:t>рассмотрение только в электронном виде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EDDD3945-1F2A-4942-BDF8-757ED628C338}"/>
              </a:ext>
            </a:extLst>
          </p:cNvPr>
          <p:cNvSpPr txBox="1"/>
          <p:nvPr/>
        </p:nvSpPr>
        <p:spPr>
          <a:xfrm>
            <a:off x="4369581" y="529989"/>
            <a:ext cx="45178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  <a:latin typeface="Arial Narrow" panose="020B0606020202030204" pitchFamily="34" charset="0"/>
              </a:rPr>
              <a:t>Срок рассмотрения – не должен превышать </a:t>
            </a:r>
            <a:r>
              <a:rPr lang="en-US" sz="1350" b="1" dirty="0">
                <a:solidFill>
                  <a:srgbClr val="FF0000"/>
                </a:solidFill>
                <a:latin typeface="Arial Narrow" panose="020B0606020202030204" pitchFamily="34" charset="0"/>
              </a:rPr>
              <a:t>63 </a:t>
            </a:r>
            <a:r>
              <a:rPr lang="en-US" sz="135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рабочих</a:t>
            </a:r>
            <a:r>
              <a:rPr lang="en-US" sz="135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дня</a:t>
            </a:r>
            <a:r>
              <a:rPr lang="ru-RU" sz="1350" b="1" dirty="0">
                <a:solidFill>
                  <a:srgbClr val="FF0000"/>
                </a:solidFill>
                <a:latin typeface="Arial Narrow" panose="020B0606020202030204" pitchFamily="34" charset="0"/>
              </a:rPr>
              <a:t>!</a:t>
            </a:r>
          </a:p>
        </p:txBody>
      </p:sp>
      <p:cxnSp>
        <p:nvCxnSpPr>
          <p:cNvPr id="273" name="Прямая соединительная линия 272"/>
          <p:cNvCxnSpPr/>
          <p:nvPr/>
        </p:nvCxnSpPr>
        <p:spPr bwMode="auto">
          <a:xfrm>
            <a:off x="5188921" y="3951479"/>
            <a:ext cx="0" cy="135000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id="{41E36167-7B59-41DB-82D2-CA33C24F7254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</p:spTree>
    <p:extLst>
      <p:ext uri="{BB962C8B-B14F-4D97-AF65-F5344CB8AC3E}">
        <p14:creationId xmlns:p14="http://schemas.microsoft.com/office/powerpoint/2010/main" val="249266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699542"/>
            <a:ext cx="3168352" cy="3816424"/>
          </a:xfrm>
          <a:prstGeom prst="rect">
            <a:avLst/>
          </a:prstGeom>
          <a:solidFill>
            <a:srgbClr val="FF505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2904C-C0C8-4761-A822-62458A5E6691}"/>
              </a:ext>
            </a:extLst>
          </p:cNvPr>
          <p:cNvSpPr txBox="1"/>
          <p:nvPr/>
        </p:nvSpPr>
        <p:spPr>
          <a:xfrm>
            <a:off x="133351" y="837385"/>
            <a:ext cx="2959472" cy="5078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Arial Narrow" panose="020B0606020202030204" pitchFamily="34" charset="0"/>
              </a:rPr>
              <a:t>Основания для отказа в принятии заявки на получение КЭР к рассмотрению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A10BB46-C0AB-4B8E-B2D8-CB004EF1D01A}"/>
              </a:ext>
            </a:extLst>
          </p:cNvPr>
          <p:cNvSpPr txBox="1"/>
          <p:nvPr/>
        </p:nvSpPr>
        <p:spPr>
          <a:xfrm>
            <a:off x="3284877" y="837385"/>
            <a:ext cx="2766302" cy="5078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Arial Narrow" panose="020B0606020202030204" pitchFamily="34" charset="0"/>
              </a:rPr>
              <a:t>Замечания при рассмотрении заявки на получение КЭР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0644317-ACBF-4F47-B359-65FC70D159A0}"/>
              </a:ext>
            </a:extLst>
          </p:cNvPr>
          <p:cNvSpPr txBox="1"/>
          <p:nvPr/>
        </p:nvSpPr>
        <p:spPr>
          <a:xfrm>
            <a:off x="6244349" y="837385"/>
            <a:ext cx="2664327" cy="5078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Arial Narrow" panose="020B0606020202030204" pitchFamily="34" charset="0"/>
              </a:rPr>
              <a:t>Основания для отказа </a:t>
            </a:r>
          </a:p>
          <a:p>
            <a:pPr algn="ctr"/>
            <a:r>
              <a:rPr lang="ru-RU" sz="1350" dirty="0">
                <a:latin typeface="Arial Narrow" panose="020B0606020202030204" pitchFamily="34" charset="0"/>
              </a:rPr>
              <a:t>в выдаче КЭР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449F4-F7CE-4934-9FE2-278CC7C7B490}"/>
              </a:ext>
            </a:extLst>
          </p:cNvPr>
          <p:cNvSpPr txBox="1"/>
          <p:nvPr/>
        </p:nvSpPr>
        <p:spPr>
          <a:xfrm>
            <a:off x="133351" y="1485901"/>
            <a:ext cx="2959472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Несоответствие формы заявки и ее содержания требованиям п.3 ст. 31.1 Федерального закона от 10.01.2002 № 7-ФЗ «Об охране окружающей среды» и форме заявки на получение КЭР, утвержденной приказом Минприроды России от 22.10.2021 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№ 780, и прилагаемых к ней материалов требованиям Федерального закона «Об охране окружающей среды».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FE61521C-529A-4EAB-A49D-C8D82B32BC36}"/>
              </a:ext>
            </a:extLst>
          </p:cNvPr>
          <p:cNvSpPr txBox="1"/>
          <p:nvPr/>
        </p:nvSpPr>
        <p:spPr>
          <a:xfrm>
            <a:off x="3284878" y="1482472"/>
            <a:ext cx="2766302" cy="28623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Территориальный орган Росприроднадзора рассматривает заявку на получение КЭР в рамках установленной компетенции в течение 16 рабочих дней с даты принятия решения о рассмотрении заявки, получает замечания от других заинтересованных органов исполнительной власти, объединяет и направляет заявителю для устранения замечаний. 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В случае если в течение 15 рабочих дней замечания от какого-то заинтересованного органа не поступили, то заявка по получение КЭР считается согласованной.</a:t>
            </a:r>
          </a:p>
          <a:p>
            <a:r>
              <a:rPr lang="ru-RU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ППЭЭ не рассматривается, замечания к ней не предусмотрены.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5AE71-DFD7-4291-A72B-402823AB08F1}"/>
              </a:ext>
            </a:extLst>
          </p:cNvPr>
          <p:cNvSpPr txBox="1"/>
          <p:nvPr/>
        </p:nvSpPr>
        <p:spPr>
          <a:xfrm>
            <a:off x="133351" y="3509683"/>
            <a:ext cx="2959472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Arial Narrow" panose="020B0606020202030204" pitchFamily="34" charset="0"/>
              </a:rPr>
              <a:t>Информирование заявителя с использованием информационной системы об отказе в приеме к рассмотрению с указанием причин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1E7ADD3-91D6-4AF5-BE5E-58C9AE32C182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613087" y="3240227"/>
            <a:ext cx="0" cy="269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E06D0E96-8449-4070-9E61-B328D628E68B}"/>
              </a:ext>
            </a:extLst>
          </p:cNvPr>
          <p:cNvSpPr txBox="1"/>
          <p:nvPr/>
        </p:nvSpPr>
        <p:spPr>
          <a:xfrm>
            <a:off x="6243234" y="1482473"/>
            <a:ext cx="2664327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 Narrow" panose="020B0606020202030204" pitchFamily="34" charset="0"/>
              </a:rPr>
              <a:t>Отсутствие в составе заявки на получение КЭР информации и документов, указанных в п.3 и 4 ст. 31.1 Федерального закона от 10.01.2002 № 7-ФЗ «Об охране окружающей среды», несоответствие этих информации и документов установленным требованиям.</a:t>
            </a:r>
          </a:p>
          <a:p>
            <a:pPr algn="just"/>
            <a:r>
              <a:rPr lang="ru-RU" sz="1200" dirty="0">
                <a:latin typeface="Arial Narrow" panose="020B0606020202030204" pitchFamily="34" charset="0"/>
              </a:rPr>
              <a:t>Несоблюдение заявителем 45-дневного срока устранения замечаний к заявке на получение КЭР.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A2D9760-F842-4CE5-8556-919172D11E40}"/>
              </a:ext>
            </a:extLst>
          </p:cNvPr>
          <p:cNvSpPr txBox="1"/>
          <p:nvPr/>
        </p:nvSpPr>
        <p:spPr>
          <a:xfrm>
            <a:off x="6243234" y="3690921"/>
            <a:ext cx="2664327" cy="7155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Arial Narrow" panose="020B0606020202030204" pitchFamily="34" charset="0"/>
              </a:rPr>
              <a:t>Отказ в выдаче КЭР в информационной системе и на официальном сайте</a:t>
            </a:r>
          </a:p>
        </p:txBody>
      </p:sp>
      <p:cxnSp>
        <p:nvCxnSpPr>
          <p:cNvPr id="211" name="Прямая со стрелкой 210">
            <a:extLst>
              <a:ext uri="{FF2B5EF4-FFF2-40B4-BE49-F238E27FC236}">
                <a16:creationId xmlns:a16="http://schemas.microsoft.com/office/drawing/2014/main" id="{5B27935D-2E68-499F-B014-FE2A22263C78}"/>
              </a:ext>
            </a:extLst>
          </p:cNvPr>
          <p:cNvCxnSpPr>
            <a:cxnSpLocks/>
          </p:cNvCxnSpPr>
          <p:nvPr/>
        </p:nvCxnSpPr>
        <p:spPr>
          <a:xfrm>
            <a:off x="7553890" y="3398381"/>
            <a:ext cx="0" cy="292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9571C538-18C0-4813-A55B-CF6C9A0BE908}"/>
              </a:ext>
            </a:extLst>
          </p:cNvPr>
          <p:cNvSpPr/>
          <p:nvPr/>
        </p:nvSpPr>
        <p:spPr>
          <a:xfrm>
            <a:off x="179512" y="97805"/>
            <a:ext cx="10008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Получение КЭР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3E82C7F-CB88-4ADE-A28D-1B4B6B826C6A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</p:spTree>
    <p:extLst>
      <p:ext uri="{BB962C8B-B14F-4D97-AF65-F5344CB8AC3E}">
        <p14:creationId xmlns:p14="http://schemas.microsoft.com/office/powerpoint/2010/main" val="162390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55650"/>
            <a:ext cx="8426893" cy="364200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solidFill>
                  <a:srgbClr val="008080"/>
                </a:solidFill>
                <a:latin typeface="Arial Narrow" panose="020B0606020202030204" pitchFamily="34" charset="0"/>
              </a:rPr>
              <a:t>Основания для отказа в принятии заявки на получение КЭР к рассмотрению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559" y="1325340"/>
            <a:ext cx="3744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Наименование, организационно-правовая форма и адрес (место нахождения) юридического лица или фамилия, имя, отчество (при наличии), место жительства индивидуального предпринимателя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085" y="837305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Информация о заявителе/ ИП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1495" y="837305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FF0000"/>
                </a:solidFill>
              </a:rPr>
              <a:t>ЗАМЕЧАНИЯ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3914" y="1250630"/>
            <a:ext cx="38884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полное наименование организации не соответствует сведениям из ЕГРЮЛ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информация не соответствует сведениям, представленным в реестре ОНВОС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данные электронной подписи заявителя не соответствуют данным, указанным в разделе «Информация о заявителе/ИП»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заявка подписана лицом, право действовать которого от имени юридического лица не подтверждено.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559" y="4301643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код объекта, оказывающего негативное воздействие на окружающую среду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52790" y="43155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информация не соответствует сведениям, представленным в реестре ОНВОС.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D617DB-6D38-48BF-9590-12AFE6D9B623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2D8912-D5D3-4209-A2E7-966945DB170D}"/>
              </a:ext>
            </a:extLst>
          </p:cNvPr>
          <p:cNvSpPr txBox="1"/>
          <p:nvPr/>
        </p:nvSpPr>
        <p:spPr>
          <a:xfrm>
            <a:off x="140559" y="3980571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Информация об объекте</a:t>
            </a:r>
          </a:p>
        </p:txBody>
      </p:sp>
    </p:spTree>
    <p:extLst>
      <p:ext uri="{BB962C8B-B14F-4D97-AF65-F5344CB8AC3E}">
        <p14:creationId xmlns:p14="http://schemas.microsoft.com/office/powerpoint/2010/main" val="40681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559" y="13253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1.1. Вид основной деятельности, виды и объем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       производимой продукции (товара)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085" y="837305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Раздел </a:t>
            </a:r>
            <a:r>
              <a:rPr lang="en-US" sz="1600" dirty="0">
                <a:solidFill>
                  <a:srgbClr val="008080"/>
                </a:solidFill>
              </a:rPr>
              <a:t>I.</a:t>
            </a:r>
            <a:r>
              <a:rPr lang="ru-RU" sz="1600" dirty="0">
                <a:solidFill>
                  <a:srgbClr val="008080"/>
                </a:solidFill>
              </a:rPr>
              <a:t> Общие сведения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endParaRPr lang="ru-RU" sz="1600" dirty="0">
              <a:solidFill>
                <a:srgbClr val="008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1495" y="837305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ПОЯСНЕНИЯ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3914" y="1250630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В Таблице № 1.1. Раздела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сведения указываются в разбивке по годам с учетом планирования увеличения мощности по отношению к максимальной мощности, указанной в графе 5 Таблицы № 1.1. или сокращения, в перспективе на 7 лет (срок действия КЭР).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утвержденной формой заявки на получение КЭР предусмотрено внесение сведений в перспективе на семь лет - сведения в Разделе 1 заявки представлены на шесть лет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информация не соответствует сведениям, представленным в реестре ОНВОС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FDDA0-BE68-49D5-B8EF-28CDECB57679}"/>
              </a:ext>
            </a:extLst>
          </p:cNvPr>
          <p:cNvSpPr txBox="1"/>
          <p:nvPr/>
        </p:nvSpPr>
        <p:spPr>
          <a:xfrm>
            <a:off x="4572000" y="2976128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FF0000"/>
                </a:solidFill>
              </a:rPr>
              <a:t>ЗАМЕЧАНИЯ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E8FEB3-DFC4-4520-A8D6-9F75ED8771E3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3292C0-6C60-491F-8CAA-0213B6B23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827"/>
            <a:ext cx="4350336" cy="13018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A6AF58-CCC0-4691-890A-D77FD4593B58}"/>
              </a:ext>
            </a:extLst>
          </p:cNvPr>
          <p:cNvSpPr txBox="1"/>
          <p:nvPr/>
        </p:nvSpPr>
        <p:spPr>
          <a:xfrm>
            <a:off x="107504" y="55650"/>
            <a:ext cx="8426893" cy="364200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solidFill>
                  <a:srgbClr val="008080"/>
                </a:solidFill>
                <a:latin typeface="Arial Narrow" panose="020B0606020202030204" pitchFamily="34" charset="0"/>
              </a:rPr>
              <a:t>Основания для отказа в принятии заявки на получение КЭР к рассмотрению</a:t>
            </a:r>
          </a:p>
        </p:txBody>
      </p:sp>
    </p:spTree>
    <p:extLst>
      <p:ext uri="{BB962C8B-B14F-4D97-AF65-F5344CB8AC3E}">
        <p14:creationId xmlns:p14="http://schemas.microsoft.com/office/powerpoint/2010/main" val="33180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703" y="1051952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1.2. Информация об использовании сырья, воды,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       электрической и тепловой энергии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1.3. Информация об использовании воды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1495" y="837305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ПОЯСНЕНИЯ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3914" y="1250630"/>
            <a:ext cx="3888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В Таблице № 1</a:t>
            </a:r>
            <a:r>
              <a:rPr lang="en-US" sz="1400" dirty="0">
                <a:latin typeface="Arial Narrow" panose="020B0606020202030204" pitchFamily="34" charset="0"/>
              </a:rPr>
              <a:t>.2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  <a:r>
              <a:rPr lang="en-US" sz="1400" dirty="0">
                <a:latin typeface="Arial Narrow" panose="020B0606020202030204" pitchFamily="34" charset="0"/>
              </a:rPr>
              <a:t>-1.5.</a:t>
            </a:r>
            <a:r>
              <a:rPr lang="ru-RU" sz="1400" dirty="0">
                <a:latin typeface="Arial Narrow" panose="020B0606020202030204" pitchFamily="34" charset="0"/>
              </a:rPr>
              <a:t> Раздела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сведения указываются в разбивке по годам с учетом планирования увеличения мощности по отношению к максимальной мощности, указанной в графе 5 Таблицы № 1.1. или сокращения, в перспективе на 7 лет (срок действия КЭР).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3557402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Разделы не заполнены/ обоснование отсутствия необходимости заполнения указанных разделов не представлено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085" y="837305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Раздел </a:t>
            </a:r>
            <a:r>
              <a:rPr lang="en-US" sz="1600" dirty="0">
                <a:solidFill>
                  <a:srgbClr val="008080"/>
                </a:solidFill>
              </a:rPr>
              <a:t>I.</a:t>
            </a:r>
            <a:r>
              <a:rPr lang="ru-RU" sz="1600" dirty="0">
                <a:solidFill>
                  <a:srgbClr val="008080"/>
                </a:solidFill>
              </a:rPr>
              <a:t> Общие сведения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endParaRPr lang="ru-RU" sz="1600" dirty="0">
              <a:solidFill>
                <a:srgbClr val="00808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94F30A-2F22-458A-BA3C-8710E88E6AD2}"/>
              </a:ext>
            </a:extLst>
          </p:cNvPr>
          <p:cNvSpPr txBox="1"/>
          <p:nvPr/>
        </p:nvSpPr>
        <p:spPr>
          <a:xfrm>
            <a:off x="4653546" y="3099771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FF0000"/>
                </a:solidFill>
              </a:rPr>
              <a:t>ЗАМЕЧАНИЯ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BC24EAE-237A-49A8-8399-0F1E5A161D79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A1CEE56-9AF3-47F9-9E9A-D2C87B9D5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63638"/>
            <a:ext cx="3944250" cy="10932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CE1BAE-4FF2-4B61-AC65-DC4477090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99771"/>
            <a:ext cx="3955802" cy="9121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1DDC66-680D-43F8-B02A-040D4AC4B128}"/>
              </a:ext>
            </a:extLst>
          </p:cNvPr>
          <p:cNvSpPr txBox="1"/>
          <p:nvPr/>
        </p:nvSpPr>
        <p:spPr>
          <a:xfrm>
            <a:off x="107504" y="55650"/>
            <a:ext cx="8426893" cy="364200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solidFill>
                  <a:srgbClr val="008080"/>
                </a:solidFill>
                <a:latin typeface="Arial Narrow" panose="020B0606020202030204" pitchFamily="34" charset="0"/>
              </a:rPr>
              <a:t>Основания для отказа в принятии заявки на получение КЭР к рассмотрению</a:t>
            </a:r>
          </a:p>
        </p:txBody>
      </p:sp>
    </p:spTree>
    <p:extLst>
      <p:ext uri="{BB962C8B-B14F-4D97-AF65-F5344CB8AC3E}">
        <p14:creationId xmlns:p14="http://schemas.microsoft.com/office/powerpoint/2010/main" val="23615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702" y="1051952"/>
            <a:ext cx="40772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1.4. Информация об использовании электрической энергии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1.5. Информация об использовании тепловой энергии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1495" y="837305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ПОЯСНЕНИЯ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3914" y="1250630"/>
            <a:ext cx="3888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В Таблице № 1</a:t>
            </a:r>
            <a:r>
              <a:rPr lang="en-US" sz="1400" dirty="0">
                <a:latin typeface="Arial Narrow" panose="020B0606020202030204" pitchFamily="34" charset="0"/>
              </a:rPr>
              <a:t>.2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  <a:r>
              <a:rPr lang="en-US" sz="1400" dirty="0">
                <a:latin typeface="Arial Narrow" panose="020B0606020202030204" pitchFamily="34" charset="0"/>
              </a:rPr>
              <a:t>-1.5.</a:t>
            </a:r>
            <a:r>
              <a:rPr lang="ru-RU" sz="1400" dirty="0">
                <a:latin typeface="Arial Narrow" panose="020B0606020202030204" pitchFamily="34" charset="0"/>
              </a:rPr>
              <a:t> Раздела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сведения указываются в разбивке по годам с учетом планирования увеличения мощности по отношению к максимальной мощности, указанной в графе 5 Таблицы № 1.1. или сокращения, в перспективе на 7 лет (срок действия КЭР).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3557402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Разделы не заполнены/ обоснование отсутствия необходимости заполнения указанных разделов не представлено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085" y="837305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Раздел </a:t>
            </a:r>
            <a:r>
              <a:rPr lang="en-US" sz="1600" dirty="0">
                <a:solidFill>
                  <a:srgbClr val="008080"/>
                </a:solidFill>
              </a:rPr>
              <a:t>I.</a:t>
            </a:r>
            <a:r>
              <a:rPr lang="ru-RU" sz="1600" dirty="0">
                <a:solidFill>
                  <a:srgbClr val="008080"/>
                </a:solidFill>
              </a:rPr>
              <a:t> Общие сведения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endParaRPr lang="ru-RU" sz="1600" dirty="0">
              <a:solidFill>
                <a:srgbClr val="00808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94F30A-2F22-458A-BA3C-8710E88E6AD2}"/>
              </a:ext>
            </a:extLst>
          </p:cNvPr>
          <p:cNvSpPr txBox="1"/>
          <p:nvPr/>
        </p:nvSpPr>
        <p:spPr>
          <a:xfrm>
            <a:off x="4653546" y="3099771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FF0000"/>
                </a:solidFill>
              </a:rPr>
              <a:t>ЗАМЕЧАНИЯ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BC24EAE-237A-49A8-8399-0F1E5A161D79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A1FA42-8A0C-4429-937A-206525449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" y="2991808"/>
            <a:ext cx="4184895" cy="7859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5852CA-2C96-4EED-8A4C-6FB3322D2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" y="1563287"/>
            <a:ext cx="4230164" cy="8644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E800E8-9F53-46EE-9B2F-288C6623C408}"/>
              </a:ext>
            </a:extLst>
          </p:cNvPr>
          <p:cNvSpPr txBox="1"/>
          <p:nvPr/>
        </p:nvSpPr>
        <p:spPr>
          <a:xfrm>
            <a:off x="183302" y="3941873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1.6. сведения об авариях и инцидентах, повлекших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       за собой негативное воздействие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       на окружающую среду и произошедших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       за предыдущие семь лет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E5235-537E-4DDE-8B0D-2598243A5589}"/>
              </a:ext>
            </a:extLst>
          </p:cNvPr>
          <p:cNvSpPr txBox="1"/>
          <p:nvPr/>
        </p:nvSpPr>
        <p:spPr>
          <a:xfrm>
            <a:off x="107504" y="55650"/>
            <a:ext cx="8426893" cy="364200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solidFill>
                  <a:srgbClr val="008080"/>
                </a:solidFill>
                <a:latin typeface="Arial Narrow" panose="020B0606020202030204" pitchFamily="34" charset="0"/>
              </a:rPr>
              <a:t>Основания для отказа в принятии заявки на получение КЭР к рассмотрению</a:t>
            </a:r>
          </a:p>
        </p:txBody>
      </p:sp>
    </p:spTree>
    <p:extLst>
      <p:ext uri="{BB962C8B-B14F-4D97-AF65-F5344CB8AC3E}">
        <p14:creationId xmlns:p14="http://schemas.microsoft.com/office/powerpoint/2010/main" val="40269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02" y="1325340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1.7. Информация о реализации программы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       повышения экологической эффективности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       (при ее наличии)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1495" y="837305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FF0000"/>
                </a:solidFill>
              </a:rPr>
              <a:t>ЗАМЕЧАНИЯ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3914" y="1250630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Раздел 1.7 не соответствует информации, указанной в одобренной и реализуемой программе повышения экологической эффективности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8" y="2200663"/>
            <a:ext cx="3724694" cy="14878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5085" y="837305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Раздел </a:t>
            </a:r>
            <a:r>
              <a:rPr lang="en-US" sz="1600" dirty="0">
                <a:solidFill>
                  <a:srgbClr val="008080"/>
                </a:solidFill>
              </a:rPr>
              <a:t>I.</a:t>
            </a:r>
            <a:r>
              <a:rPr lang="ru-RU" sz="1600" dirty="0">
                <a:solidFill>
                  <a:srgbClr val="008080"/>
                </a:solidFill>
              </a:rPr>
              <a:t> Общие сведения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endParaRPr lang="ru-RU" sz="1600" dirty="0">
              <a:solidFill>
                <a:srgbClr val="00808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56776E-23AC-4EEB-943E-445782AB4B2C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8CD0E1A6-EB42-4000-9EAE-E8D78077A4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715" y="3938889"/>
            <a:ext cx="360041" cy="35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C2F2E2-A2F7-4D85-859E-0251F166D10E}"/>
              </a:ext>
            </a:extLst>
          </p:cNvPr>
          <p:cNvSpPr/>
          <p:nvPr/>
        </p:nvSpPr>
        <p:spPr>
          <a:xfrm>
            <a:off x="629756" y="3939902"/>
            <a:ext cx="38154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Минприроды России от 2</a:t>
            </a:r>
            <a:r>
              <a:rPr lang="en-US" sz="10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0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.12.202</a:t>
            </a:r>
            <a:r>
              <a:rPr lang="en-US" sz="10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0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10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907</a:t>
            </a:r>
            <a:endParaRPr lang="ru-RU" sz="1000" b="1" dirty="0">
              <a:solidFill>
                <a:srgbClr val="207A3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«Правила разработки программы повышения экологической эффективности»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3158F-9A60-4886-BEF1-DE60637123A3}"/>
              </a:ext>
            </a:extLst>
          </p:cNvPr>
          <p:cNvSpPr txBox="1"/>
          <p:nvPr/>
        </p:nvSpPr>
        <p:spPr>
          <a:xfrm>
            <a:off x="107504" y="55650"/>
            <a:ext cx="8426893" cy="364200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solidFill>
                  <a:srgbClr val="008080"/>
                </a:solidFill>
                <a:latin typeface="Arial Narrow" panose="020B0606020202030204" pitchFamily="34" charset="0"/>
              </a:rPr>
              <a:t>Основания для отказа в принятии заявки на получение КЭР к рассмотрению</a:t>
            </a:r>
          </a:p>
        </p:txBody>
      </p:sp>
    </p:spTree>
    <p:extLst>
      <p:ext uri="{BB962C8B-B14F-4D97-AF65-F5344CB8AC3E}">
        <p14:creationId xmlns:p14="http://schemas.microsoft.com/office/powerpoint/2010/main" val="31372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61495" y="837305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FF0000"/>
                </a:solidFill>
              </a:rPr>
              <a:t>ЗАМЕЧАНИЯ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3914" y="1250630"/>
            <a:ext cx="4122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!!!</a:t>
            </a:r>
            <a:r>
              <a:rPr lang="ru-RU" sz="1400" dirty="0">
                <a:latin typeface="Arial Narrow" panose="020B0606020202030204" pitchFamily="34" charset="0"/>
              </a:rPr>
              <a:t> Необходимо прилагать расчет нормативов по всем веществам в целях обоснования выбора веществ I-II классов опасности (в том числе при отсутствии веществ 1,2 классов)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085" y="837305"/>
            <a:ext cx="3880851" cy="2749469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Раздел </a:t>
            </a:r>
            <a:r>
              <a:rPr lang="en-US" sz="1600" dirty="0">
                <a:solidFill>
                  <a:srgbClr val="008080"/>
                </a:solidFill>
              </a:rPr>
              <a:t>III.</a:t>
            </a:r>
            <a:r>
              <a:rPr lang="ru-RU" sz="1600" dirty="0">
                <a:solidFill>
                  <a:srgbClr val="008080"/>
                </a:solidFill>
              </a:rPr>
              <a:t> Нормативы допустимых выбросов, нормативы допустимых сбросов веществ I, II класса опасности, при наличии таких веществ в выбросах, сбросах загрязняющих веществ, соответствующие санитарно-эпидемиологическим требованиям и иным требованиям, установленным законодательством Российской Федерации, а также расчеты таких нормативов</a:t>
            </a:r>
          </a:p>
          <a:p>
            <a:pPr>
              <a:lnSpc>
                <a:spcPts val="1733"/>
              </a:lnSpc>
            </a:pPr>
            <a:r>
              <a:rPr lang="en-US" sz="1600" dirty="0">
                <a:solidFill>
                  <a:srgbClr val="008080"/>
                </a:solidFill>
              </a:rPr>
              <a:t> </a:t>
            </a:r>
            <a:endParaRPr lang="ru-RU" sz="1600" dirty="0">
              <a:solidFill>
                <a:srgbClr val="0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890" y="3435846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Раздел 3.1. Нормативы допустимых выбросов веществ </a:t>
            </a:r>
            <a:r>
              <a:rPr lang="en-US" sz="1400" dirty="0">
                <a:latin typeface="Arial Narrow" panose="020B0606020202030204" pitchFamily="34" charset="0"/>
              </a:rPr>
              <a:t>I</a:t>
            </a:r>
            <a:r>
              <a:rPr lang="ru-RU" sz="1400" dirty="0">
                <a:latin typeface="Arial Narrow" panose="020B0606020202030204" pitchFamily="34" charset="0"/>
              </a:rPr>
              <a:t>,</a:t>
            </a:r>
            <a:r>
              <a:rPr lang="en-US" sz="1400" dirty="0">
                <a:latin typeface="Arial Narrow" panose="020B0606020202030204" pitchFamily="34" charset="0"/>
              </a:rPr>
              <a:t> II</a:t>
            </a:r>
            <a:r>
              <a:rPr lang="ru-RU" sz="1400" dirty="0">
                <a:latin typeface="Arial Narrow" panose="020B0606020202030204" pitchFamily="34" charset="0"/>
              </a:rPr>
              <a:t> класса опасности, при наличии таких веществ в выбросах загрязняющих веществ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737" y="2657234"/>
            <a:ext cx="381907" cy="38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957282" y="2597796"/>
            <a:ext cx="38154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207A3E"/>
                </a:solidFill>
                <a:latin typeface="Arial Narrow" panose="020B0606020202030204" pitchFamily="34" charset="0"/>
              </a:rPr>
              <a:t>Постановление Правительства РФ от 09.12.2020 г. № 2055 </a:t>
            </a:r>
          </a:p>
          <a:p>
            <a:r>
              <a:rPr lang="ru-RU" sz="1000" b="1" dirty="0">
                <a:latin typeface="Arial Narrow" panose="020B0606020202030204" pitchFamily="34" charset="0"/>
              </a:rPr>
              <a:t>«О предельно допустимых выбросах, временно разрешенных выбросах, предельно допустимых нормативах вредных физических воздействий на атмосферный воздух и разрешениях на выбросы загрязняющих веществ в атмосферный воздух»</a:t>
            </a:r>
            <a:r>
              <a:rPr lang="ru-RU" sz="10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Минприроды РФ от 06.06.2017 № 273</a:t>
            </a:r>
          </a:p>
          <a:p>
            <a:r>
              <a:rPr lang="ru-RU" sz="1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методов расчетов рассеивания выбросов вредных (загрязняющих) веществ </a:t>
            </a:r>
            <a:br>
              <a:rPr lang="ru-RU" sz="1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атмосферном воздухе»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0028773-34A2-485C-A462-538738C3BA0C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A87C8A-21B5-4BC7-8571-3ED8AFC4D628}"/>
              </a:ext>
            </a:extLst>
          </p:cNvPr>
          <p:cNvSpPr txBox="1"/>
          <p:nvPr/>
        </p:nvSpPr>
        <p:spPr>
          <a:xfrm>
            <a:off x="107504" y="55650"/>
            <a:ext cx="8426893" cy="364200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solidFill>
                  <a:srgbClr val="008080"/>
                </a:solidFill>
                <a:latin typeface="Arial Narrow" panose="020B0606020202030204" pitchFamily="34" charset="0"/>
              </a:rPr>
              <a:t>Основания для отказа в принятии заявки на получение КЭР к рассмотрению</a:t>
            </a:r>
          </a:p>
        </p:txBody>
      </p:sp>
    </p:spTree>
    <p:extLst>
      <p:ext uri="{BB962C8B-B14F-4D97-AF65-F5344CB8AC3E}">
        <p14:creationId xmlns:p14="http://schemas.microsoft.com/office/powerpoint/2010/main" val="12774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61495" y="837305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FF0000"/>
                </a:solidFill>
              </a:rPr>
              <a:t>ЗАМЕЧАНИЯ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3914" y="1250630"/>
            <a:ext cx="4122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Разделы не заполнены/ обоснование отсутствия необходимости заполнения указанных разделов не представлено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!!!</a:t>
            </a:r>
            <a:r>
              <a:rPr lang="ru-RU" sz="1400" dirty="0">
                <a:latin typeface="Arial Narrow" panose="020B0606020202030204" pitchFamily="34" charset="0"/>
              </a:rPr>
              <a:t> Необходимо прилагать расчет нормативов по всем веществам в целях обоснования выбора веществ I-II классов опасности (в том числе при отсутствии веществ 1,2 классов)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085" y="837305"/>
            <a:ext cx="3880851" cy="2749469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Раздел </a:t>
            </a:r>
            <a:r>
              <a:rPr lang="en-US" sz="1600" dirty="0">
                <a:solidFill>
                  <a:srgbClr val="008080"/>
                </a:solidFill>
              </a:rPr>
              <a:t>III.</a:t>
            </a:r>
            <a:r>
              <a:rPr lang="ru-RU" sz="1600" dirty="0">
                <a:solidFill>
                  <a:srgbClr val="008080"/>
                </a:solidFill>
              </a:rPr>
              <a:t> Нормативы допустимых выбросов, нормативы допустимых сбросов веществ I, II класса опасности, при наличии таких веществ в выбросах, сбросах загрязняющих веществ, соответствующие санитарно-эпидемиологическим требованиям и иным требованиям, установленным законодательством Российской Федерации, а также расчеты таких нормативов</a:t>
            </a:r>
          </a:p>
          <a:p>
            <a:pPr>
              <a:lnSpc>
                <a:spcPts val="1733"/>
              </a:lnSpc>
            </a:pPr>
            <a:r>
              <a:rPr lang="en-US" sz="1600" dirty="0">
                <a:solidFill>
                  <a:srgbClr val="008080"/>
                </a:solidFill>
              </a:rPr>
              <a:t> </a:t>
            </a:r>
            <a:endParaRPr lang="ru-RU" sz="1600" dirty="0">
              <a:solidFill>
                <a:srgbClr val="0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890" y="3435846"/>
            <a:ext cx="3744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Раздел 3.2. Нормативы допустимых сбросов веществ </a:t>
            </a:r>
            <a:r>
              <a:rPr lang="en-US" sz="1400" dirty="0">
                <a:latin typeface="Arial Narrow" panose="020B0606020202030204" pitchFamily="34" charset="0"/>
              </a:rPr>
              <a:t>I</a:t>
            </a:r>
            <a:r>
              <a:rPr lang="ru-RU" sz="1400" dirty="0">
                <a:latin typeface="Arial Narrow" panose="020B0606020202030204" pitchFamily="34" charset="0"/>
              </a:rPr>
              <a:t>,</a:t>
            </a:r>
            <a:r>
              <a:rPr lang="en-US" sz="1400" dirty="0">
                <a:latin typeface="Arial Narrow" panose="020B0606020202030204" pitchFamily="34" charset="0"/>
              </a:rPr>
              <a:t> II</a:t>
            </a:r>
            <a:r>
              <a:rPr lang="ru-RU" sz="1400" dirty="0">
                <a:latin typeface="Arial Narrow" panose="020B0606020202030204" pitchFamily="34" charset="0"/>
              </a:rPr>
              <a:t> класса опасности, при наличии таких веществ в сбросах загрязняющих веществ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1594" y="3771393"/>
            <a:ext cx="360041" cy="35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991635" y="3753652"/>
            <a:ext cx="3815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Минприроды России от 29.12.2020 N 1118 </a:t>
            </a:r>
          </a:p>
          <a:p>
            <a:r>
              <a:rPr lang="ru-RU" sz="1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</a:t>
            </a:r>
            <a:r>
              <a:rPr lang="ru-RU" sz="1000" b="1" dirty="0">
                <a:latin typeface="Arial Narrow" panose="020B0606020202030204" pitchFamily="34" charset="0"/>
              </a:rPr>
              <a:t>Методики разработки нормативов допустимых сбросов загрязняющих веществ в водный объект для водопользователей</a:t>
            </a:r>
            <a:r>
              <a:rPr lang="ru-RU" sz="1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938" y="4350844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Согласование НДС Камским БВУ не требуется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4134161-81BF-4782-9BC2-0AD86F747569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B3626-C22F-405B-893B-75E91EDCB812}"/>
              </a:ext>
            </a:extLst>
          </p:cNvPr>
          <p:cNvSpPr txBox="1"/>
          <p:nvPr/>
        </p:nvSpPr>
        <p:spPr>
          <a:xfrm>
            <a:off x="107504" y="55650"/>
            <a:ext cx="8426893" cy="364200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solidFill>
                  <a:srgbClr val="008080"/>
                </a:solidFill>
                <a:latin typeface="Arial Narrow" panose="020B0606020202030204" pitchFamily="34" charset="0"/>
              </a:rPr>
              <a:t>Основания для отказа в принятии заявки на получение КЭР к рассмотрению</a:t>
            </a:r>
          </a:p>
        </p:txBody>
      </p:sp>
    </p:spTree>
    <p:extLst>
      <p:ext uri="{BB962C8B-B14F-4D97-AF65-F5344CB8AC3E}">
        <p14:creationId xmlns:p14="http://schemas.microsoft.com/office/powerpoint/2010/main" val="24653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7E6B56-7A36-4DD1-965A-7DD8DD079253}"/>
              </a:ext>
            </a:extLst>
          </p:cNvPr>
          <p:cNvSpPr/>
          <p:nvPr/>
        </p:nvSpPr>
        <p:spPr>
          <a:xfrm>
            <a:off x="164925" y="55893"/>
            <a:ext cx="945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Штаб по организации получения КЭР</a:t>
            </a:r>
            <a:endParaRPr lang="en-US" b="1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3D376-F53B-443A-B621-21D2A07F7BF5}"/>
              </a:ext>
            </a:extLst>
          </p:cNvPr>
          <p:cNvSpPr txBox="1"/>
          <p:nvPr/>
        </p:nvSpPr>
        <p:spPr>
          <a:xfrm>
            <a:off x="683568" y="1206930"/>
            <a:ext cx="7776864" cy="5175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совещания, проведенного заместителем Председателя Правительства РФ В.В. </a:t>
            </a:r>
            <a:r>
              <a:rPr lang="ru-RU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Абрамченко</a:t>
            </a: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сформирован штаб по организации получения КЭР</a:t>
            </a:r>
          </a:p>
          <a:p>
            <a:pPr algn="ctr"/>
            <a:endParaRPr lang="ru-RU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Штаб сформирован в целях подготовки единого графика подачи заявок на получение КЭР </a:t>
            </a:r>
          </a:p>
          <a:p>
            <a:pPr algn="ctr"/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5B2F14-A7D7-4259-9D2F-EBC7237611F1}"/>
              </a:ext>
            </a:extLst>
          </p:cNvPr>
          <p:cNvSpPr/>
          <p:nvPr/>
        </p:nvSpPr>
        <p:spPr>
          <a:xfrm>
            <a:off x="5672235" y="5013645"/>
            <a:ext cx="3494314" cy="14619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53F61-7909-4973-86A6-08D59799583A}"/>
              </a:ext>
            </a:extLst>
          </p:cNvPr>
          <p:cNvSpPr txBox="1"/>
          <p:nvPr/>
        </p:nvSpPr>
        <p:spPr>
          <a:xfrm>
            <a:off x="3923928" y="300982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02.10.2024</a:t>
            </a:r>
          </a:p>
        </p:txBody>
      </p:sp>
    </p:spTree>
    <p:extLst>
      <p:ext uri="{BB962C8B-B14F-4D97-AF65-F5344CB8AC3E}">
        <p14:creationId xmlns:p14="http://schemas.microsoft.com/office/powerpoint/2010/main" val="183921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61495" y="837305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FF0000"/>
                </a:solidFill>
              </a:rPr>
              <a:t>ЗАМЕЧАНИЯ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3914" y="1250630"/>
            <a:ext cx="41225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 соответствии с абзацем четвертым пункта 17 Методики № 1118 перечень нормируемых веществ объектами централизованных систем водоотведения поселений или городских округов для целей подачи заявки на получение КЭР определяется на основании результатов инвентаризации, проводимой в соответствии с Правилами № 891  проведения инвентаризации сбросов загрязняющих веществ в окружающую среду (то есть по веществам I—IV классов опасности, согласно результатам Инвентаризации)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085" y="837305"/>
            <a:ext cx="3880851" cy="2749469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Раздел </a:t>
            </a:r>
            <a:r>
              <a:rPr lang="en-US" sz="1600" dirty="0">
                <a:solidFill>
                  <a:srgbClr val="008080"/>
                </a:solidFill>
              </a:rPr>
              <a:t>III.</a:t>
            </a:r>
            <a:r>
              <a:rPr lang="ru-RU" sz="1600" dirty="0">
                <a:solidFill>
                  <a:srgbClr val="008080"/>
                </a:solidFill>
              </a:rPr>
              <a:t> Нормативы допустимых выбросов, нормативы допустимых сбросов веществ I, II класса опасности, при наличии таких веществ в выбросах, сбросах загрязняющих веществ, соответствующие санитарно-эпидемиологическим требованиям и иным требованиям, установленным законодательством Российской Федерации, а также расчеты таких нормативов</a:t>
            </a:r>
          </a:p>
          <a:p>
            <a:pPr>
              <a:lnSpc>
                <a:spcPts val="1733"/>
              </a:lnSpc>
            </a:pPr>
            <a:r>
              <a:rPr lang="en-US" sz="1600" dirty="0">
                <a:solidFill>
                  <a:srgbClr val="008080"/>
                </a:solidFill>
              </a:rPr>
              <a:t> </a:t>
            </a:r>
            <a:endParaRPr lang="ru-RU" sz="1600" dirty="0">
              <a:solidFill>
                <a:srgbClr val="0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813" y="3363838"/>
            <a:ext cx="3577091" cy="1518362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</a:rPr>
              <a:t>Раздел 3.3. Нормативы допустимых сбросов загрязняющих веществ для объекта централизованной</a:t>
            </a:r>
          </a:p>
          <a:p>
            <a:r>
              <a:rPr lang="ru-RU" sz="1400" b="0" dirty="0">
                <a:solidFill>
                  <a:schemeClr val="tx1"/>
                </a:solidFill>
              </a:rPr>
              <a:t>системы водоотведения поселений или городских округов, а также расчеты таких нормативов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0011" y="3559348"/>
            <a:ext cx="360041" cy="35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40052" y="3503453"/>
            <a:ext cx="38154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Минприроды России от 29.12.2020 N 1118 </a:t>
            </a:r>
          </a:p>
          <a:p>
            <a:r>
              <a:rPr lang="ru-RU" sz="1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</a:t>
            </a:r>
            <a:r>
              <a:rPr lang="ru-RU" sz="1000" b="1" dirty="0">
                <a:latin typeface="Arial Narrow" panose="020B0606020202030204" pitchFamily="34" charset="0"/>
              </a:rPr>
              <a:t>Методики разработки нормативов допустимых сбросов загрязняющих веществ в водный объект для водопользователей</a:t>
            </a:r>
            <a:r>
              <a:rPr lang="ru-RU" sz="1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charset="0"/>
              <a:buChar char="•"/>
            </a:pP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РФ от 13.07.2019 № 891</a:t>
            </a:r>
          </a:p>
          <a:p>
            <a:r>
              <a:rPr lang="ru-RU" sz="1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правил проведения инвентаризации сбросов загрязняющих веществ в окружающую среду»</a:t>
            </a:r>
          </a:p>
          <a:p>
            <a:r>
              <a:rPr lang="ru-RU" sz="1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(далее – Правила № 891)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0044EE-9B82-460B-8C31-6426C45422CD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6849DF-D978-4214-92A7-2C1167E69029}"/>
              </a:ext>
            </a:extLst>
          </p:cNvPr>
          <p:cNvSpPr txBox="1"/>
          <p:nvPr/>
        </p:nvSpPr>
        <p:spPr>
          <a:xfrm>
            <a:off x="107504" y="55650"/>
            <a:ext cx="8426893" cy="364200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solidFill>
                  <a:srgbClr val="008080"/>
                </a:solidFill>
                <a:latin typeface="Arial Narrow" panose="020B0606020202030204" pitchFamily="34" charset="0"/>
              </a:rPr>
              <a:t>Основания для отказа в принятии заявки на получение КЭР к рассмотрению</a:t>
            </a:r>
          </a:p>
        </p:txBody>
      </p:sp>
    </p:spTree>
    <p:extLst>
      <p:ext uri="{BB962C8B-B14F-4D97-AF65-F5344CB8AC3E}">
        <p14:creationId xmlns:p14="http://schemas.microsoft.com/office/powerpoint/2010/main" val="19692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267" y="1638875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4.1. обоснование нормативов образования отходов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4.2. обоснование лимитов на размещение отходов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983" y="837305"/>
            <a:ext cx="3880851" cy="787393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400" dirty="0">
                <a:solidFill>
                  <a:srgbClr val="008080"/>
                </a:solidFill>
              </a:rPr>
              <a:t>Раздел</a:t>
            </a:r>
            <a:r>
              <a:rPr lang="en-US" sz="1400" dirty="0">
                <a:solidFill>
                  <a:srgbClr val="008080"/>
                </a:solidFill>
              </a:rPr>
              <a:t> IV</a:t>
            </a:r>
            <a:r>
              <a:rPr lang="ru-RU" sz="1400" dirty="0">
                <a:solidFill>
                  <a:srgbClr val="008080"/>
                </a:solidFill>
              </a:rPr>
              <a:t>. Обоснование нормативов образования отходов и лимитов на их размещение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1495" y="837305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FF0000"/>
                </a:solidFill>
              </a:rPr>
              <a:t>ЗАМЕЧАНИЯ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1495" y="1300474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Не заполнен раздел 4.1. или 4.2.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!!!</a:t>
            </a:r>
            <a:r>
              <a:rPr lang="ru-RU" sz="1400" dirty="0">
                <a:latin typeface="Arial Narrow" panose="020B0606020202030204" pitchFamily="34" charset="0"/>
              </a:rPr>
              <a:t> Обращать внимание на правильность указания № в ГРОРО и наименования ОРО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267" y="2531781"/>
            <a:ext cx="3880851" cy="1731113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rgbClr val="55A9A7"/>
                </a:solidFill>
              </a:rPr>
              <a:t>В качестве обоснования в разделы 4.1 и 4.2 прилагается проект НООЛР, разработанный в соответствии с Методическими указаниями по разработке проектов нормативов образования отходов и лимитов на их размещение, утвержденными приказом Минприроды России от 07.12.2020 № 1021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1D79B8-D063-4761-8D6B-F7B467ED93FA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0D88A-858A-4A2C-BDCE-0EDA927431EF}"/>
              </a:ext>
            </a:extLst>
          </p:cNvPr>
          <p:cNvSpPr txBox="1"/>
          <p:nvPr/>
        </p:nvSpPr>
        <p:spPr>
          <a:xfrm>
            <a:off x="107504" y="55650"/>
            <a:ext cx="8426893" cy="364200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solidFill>
                  <a:srgbClr val="008080"/>
                </a:solidFill>
                <a:latin typeface="Arial Narrow" panose="020B0606020202030204" pitchFamily="34" charset="0"/>
              </a:rPr>
              <a:t>Основания для отказа в принятии заявки на получение КЭР к рассмотрению</a:t>
            </a:r>
          </a:p>
        </p:txBody>
      </p:sp>
    </p:spTree>
    <p:extLst>
      <p:ext uri="{BB962C8B-B14F-4D97-AF65-F5344CB8AC3E}">
        <p14:creationId xmlns:p14="http://schemas.microsoft.com/office/powerpoint/2010/main" val="30306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8983" y="837305"/>
            <a:ext cx="3880851" cy="3403494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400" dirty="0">
                <a:solidFill>
                  <a:srgbClr val="008080"/>
                </a:solidFill>
              </a:rPr>
              <a:t>Раздел</a:t>
            </a:r>
            <a:r>
              <a:rPr lang="en-US" sz="1400" dirty="0">
                <a:solidFill>
                  <a:srgbClr val="008080"/>
                </a:solidFill>
              </a:rPr>
              <a:t> V</a:t>
            </a:r>
            <a:r>
              <a:rPr lang="ru-RU" sz="1400" dirty="0">
                <a:solidFill>
                  <a:srgbClr val="008080"/>
                </a:solidFill>
              </a:rPr>
              <a:t>. Проект программы производственного экологического контроля </a:t>
            </a:r>
          </a:p>
          <a:p>
            <a:pPr>
              <a:lnSpc>
                <a:spcPts val="1733"/>
              </a:lnSpc>
            </a:pPr>
            <a:endParaRPr lang="ru-RU" sz="1400" dirty="0">
              <a:solidFill>
                <a:srgbClr val="008080"/>
              </a:solidFill>
            </a:endParaRPr>
          </a:p>
          <a:p>
            <a:pPr>
              <a:lnSpc>
                <a:spcPts val="1733"/>
              </a:lnSpc>
            </a:pPr>
            <a:r>
              <a:rPr lang="ru-RU" sz="1400" dirty="0">
                <a:solidFill>
                  <a:srgbClr val="008080"/>
                </a:solidFill>
              </a:rPr>
              <a:t>Раздел</a:t>
            </a:r>
            <a:r>
              <a:rPr lang="en-US" sz="1400" dirty="0">
                <a:solidFill>
                  <a:srgbClr val="008080"/>
                </a:solidFill>
              </a:rPr>
              <a:t> VI</a:t>
            </a:r>
            <a:r>
              <a:rPr lang="ru-RU" sz="1400" dirty="0">
                <a:solidFill>
                  <a:srgbClr val="008080"/>
                </a:solidFill>
              </a:rPr>
              <a:t>. Информация о наличии положительного заключения государственной экологической экспертизы (в случае необходимости проведения такой экспертизы в соответствии с законодательством об экологической экспертизе)</a:t>
            </a:r>
          </a:p>
          <a:p>
            <a:pPr>
              <a:lnSpc>
                <a:spcPts val="1733"/>
              </a:lnSpc>
            </a:pPr>
            <a:endParaRPr lang="ru-RU" sz="1400" dirty="0">
              <a:solidFill>
                <a:srgbClr val="008080"/>
              </a:solidFill>
            </a:endParaRPr>
          </a:p>
          <a:p>
            <a:pPr>
              <a:lnSpc>
                <a:spcPts val="1733"/>
              </a:lnSpc>
            </a:pPr>
            <a:r>
              <a:rPr lang="ru-RU" sz="1400" dirty="0">
                <a:solidFill>
                  <a:srgbClr val="008080"/>
                </a:solidFill>
              </a:rPr>
              <a:t>Раздел </a:t>
            </a:r>
            <a:r>
              <a:rPr lang="en-US" sz="1400" dirty="0">
                <a:solidFill>
                  <a:srgbClr val="008080"/>
                </a:solidFill>
              </a:rPr>
              <a:t>VII. </a:t>
            </a:r>
            <a:r>
              <a:rPr lang="ru-RU" sz="1400" dirty="0">
                <a:solidFill>
                  <a:srgbClr val="008080"/>
                </a:solidFill>
              </a:rPr>
              <a:t>Утвержденные квоты выбросов</a:t>
            </a:r>
          </a:p>
          <a:p>
            <a:pPr>
              <a:lnSpc>
                <a:spcPts val="1733"/>
              </a:lnSpc>
            </a:pPr>
            <a:endParaRPr lang="ru-RU" sz="1400" dirty="0">
              <a:solidFill>
                <a:srgbClr val="008080"/>
              </a:solidFill>
            </a:endParaRPr>
          </a:p>
          <a:p>
            <a:pPr>
              <a:lnSpc>
                <a:spcPts val="1733"/>
              </a:lnSpc>
            </a:pPr>
            <a:r>
              <a:rPr lang="ru-RU" sz="1400" dirty="0">
                <a:solidFill>
                  <a:srgbClr val="008080"/>
                </a:solidFill>
              </a:rPr>
              <a:t>Раздел </a:t>
            </a:r>
            <a:r>
              <a:rPr lang="en-US" sz="1400" dirty="0">
                <a:solidFill>
                  <a:srgbClr val="008080"/>
                </a:solidFill>
              </a:rPr>
              <a:t>VIII. </a:t>
            </a:r>
            <a:r>
              <a:rPr lang="ru-RU" sz="1400" dirty="0">
                <a:solidFill>
                  <a:srgbClr val="008080"/>
                </a:solidFill>
              </a:rPr>
              <a:t>Иная информация, которую заявитель считает необходимым представить</a:t>
            </a:r>
          </a:p>
          <a:p>
            <a:pPr>
              <a:lnSpc>
                <a:spcPts val="1733"/>
              </a:lnSpc>
            </a:pPr>
            <a:endParaRPr lang="ru-RU" sz="1400" dirty="0">
              <a:solidFill>
                <a:srgbClr val="008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8864" y="661617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FF0000"/>
                </a:solidFill>
              </a:rPr>
              <a:t>ЗАМЕЧАНИЯ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30130" y="1012993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Разделы не заполнены/ обоснование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отсутствия необходимости заполнения указанных разделов не представлено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BB4CFB-57E9-4CB5-A952-FA26610A89D2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BF9EB-C66D-4409-ACD1-05E1D0FFFC0F}"/>
              </a:ext>
            </a:extLst>
          </p:cNvPr>
          <p:cNvSpPr txBox="1"/>
          <p:nvPr/>
        </p:nvSpPr>
        <p:spPr>
          <a:xfrm>
            <a:off x="107504" y="55650"/>
            <a:ext cx="8426893" cy="364200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solidFill>
                  <a:srgbClr val="008080"/>
                </a:solidFill>
                <a:latin typeface="Arial Narrow" panose="020B0606020202030204" pitchFamily="34" charset="0"/>
              </a:rPr>
              <a:t>Основания для отказа в принятии заявки на получение КЭР к рассмотрению</a:t>
            </a:r>
          </a:p>
        </p:txBody>
      </p:sp>
    </p:spTree>
    <p:extLst>
      <p:ext uri="{BB962C8B-B14F-4D97-AF65-F5344CB8AC3E}">
        <p14:creationId xmlns:p14="http://schemas.microsoft.com/office/powerpoint/2010/main" val="19292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787676"/>
            <a:ext cx="8496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 Narrow" panose="020B0606020202030204" pitchFamily="34" charset="0"/>
            </a:endParaRPr>
          </a:p>
          <a:p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717" y="804444"/>
            <a:ext cx="6334748" cy="27007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025" y="3793557"/>
            <a:ext cx="6636471" cy="721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543986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ОБЯЗАТЕЛЬНОЕ ЗАПОЛНЕНИЕ ВСЕХ ТРЕБУЕМЫХ СВЕДЕНИЙ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793" y="3615866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8080"/>
                </a:solidFill>
                <a:latin typeface="Arial Narrow" panose="020B0606020202030204" pitchFamily="34" charset="0"/>
              </a:rPr>
              <a:t>ПРИКРЕПЛЕНИЕ ДОКУМЕНТОВ РЕАЛИЗОВАНО В РАЗДЕЛЕ 8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D3D1CC3-BB30-45D4-9087-66B02780D5C7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D4856-D67D-4B6B-A8CC-A51E4EEE0829}"/>
              </a:ext>
            </a:extLst>
          </p:cNvPr>
          <p:cNvSpPr txBox="1"/>
          <p:nvPr/>
        </p:nvSpPr>
        <p:spPr>
          <a:xfrm>
            <a:off x="107504" y="55650"/>
            <a:ext cx="8426893" cy="364200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solidFill>
                  <a:srgbClr val="008080"/>
                </a:solidFill>
                <a:latin typeface="Arial Narrow" panose="020B0606020202030204" pitchFamily="34" charset="0"/>
              </a:rPr>
              <a:t>Основания для отказа в принятии заявки на получение КЭР к рассмотрению</a:t>
            </a:r>
          </a:p>
        </p:txBody>
      </p:sp>
    </p:spTree>
    <p:extLst>
      <p:ext uri="{BB962C8B-B14F-4D97-AF65-F5344CB8AC3E}">
        <p14:creationId xmlns:p14="http://schemas.microsoft.com/office/powerpoint/2010/main" val="947713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A2904C-C0C8-4761-A822-62458A5E6691}"/>
              </a:ext>
            </a:extLst>
          </p:cNvPr>
          <p:cNvSpPr txBox="1"/>
          <p:nvPr/>
        </p:nvSpPr>
        <p:spPr>
          <a:xfrm>
            <a:off x="133351" y="837385"/>
            <a:ext cx="2959472" cy="5078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Arial Narrow" panose="020B0606020202030204" pitchFamily="34" charset="0"/>
              </a:rPr>
              <a:t>Основания для отказа в принятии заявки на получение КЭР к рассмотрению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A10BB46-C0AB-4B8E-B2D8-CB004EF1D01A}"/>
              </a:ext>
            </a:extLst>
          </p:cNvPr>
          <p:cNvSpPr txBox="1"/>
          <p:nvPr/>
        </p:nvSpPr>
        <p:spPr>
          <a:xfrm>
            <a:off x="3284877" y="837385"/>
            <a:ext cx="2766302" cy="5078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Arial Narrow" panose="020B0606020202030204" pitchFamily="34" charset="0"/>
              </a:rPr>
              <a:t>Замечания при рассмотрении заявки на получение КЭР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0644317-ACBF-4F47-B359-65FC70D159A0}"/>
              </a:ext>
            </a:extLst>
          </p:cNvPr>
          <p:cNvSpPr txBox="1"/>
          <p:nvPr/>
        </p:nvSpPr>
        <p:spPr>
          <a:xfrm>
            <a:off x="6244349" y="837385"/>
            <a:ext cx="2664327" cy="5078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Arial Narrow" panose="020B0606020202030204" pitchFamily="34" charset="0"/>
              </a:rPr>
              <a:t>Основания для отказа </a:t>
            </a:r>
          </a:p>
          <a:p>
            <a:pPr algn="ctr"/>
            <a:r>
              <a:rPr lang="ru-RU" sz="1350" dirty="0">
                <a:latin typeface="Arial Narrow" panose="020B0606020202030204" pitchFamily="34" charset="0"/>
              </a:rPr>
              <a:t>в выдаче КЭР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449F4-F7CE-4934-9FE2-278CC7C7B490}"/>
              </a:ext>
            </a:extLst>
          </p:cNvPr>
          <p:cNvSpPr txBox="1"/>
          <p:nvPr/>
        </p:nvSpPr>
        <p:spPr>
          <a:xfrm>
            <a:off x="133351" y="1485901"/>
            <a:ext cx="2959472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Несоответствие формы заявки и ее содержания требованиям п.3 ст. 31.1 Федерального закона от 10.01.2002 № 7-ФЗ «Об охране окружающей среды» и форме заявки на получение КЭР, утвержденной приказом Минприроды России от 22.10.2021 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№ 780, и прилагаемых к ней материалов требованиям Федерального закона «Об охране окружающей среды».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FE61521C-529A-4EAB-A49D-C8D82B32BC36}"/>
              </a:ext>
            </a:extLst>
          </p:cNvPr>
          <p:cNvSpPr txBox="1"/>
          <p:nvPr/>
        </p:nvSpPr>
        <p:spPr>
          <a:xfrm>
            <a:off x="3284878" y="1482472"/>
            <a:ext cx="2766302" cy="28623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Территориальный орган Росприроднадзора рассматривает заявку на получение КЭР в рамках установленной компетенции в течение 16 рабочих дней с даты принятия решения о рассмотрении заявки, получает замечания от других заинтересованных органов исполнительной власти, объединяет и направляет заявителю для устранения замечаний. 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В случае если в течение 15 рабочих дней замечания от какого-то заинтересованного органа не поступили, то заявка по получение КЭР считается согласованной.</a:t>
            </a:r>
          </a:p>
          <a:p>
            <a:r>
              <a:rPr lang="ru-RU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ППЭЭ не рассматривается, замечания к ней не предусмотрены.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5AE71-DFD7-4291-A72B-402823AB08F1}"/>
              </a:ext>
            </a:extLst>
          </p:cNvPr>
          <p:cNvSpPr txBox="1"/>
          <p:nvPr/>
        </p:nvSpPr>
        <p:spPr>
          <a:xfrm>
            <a:off x="133351" y="3509683"/>
            <a:ext cx="2959472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Arial Narrow" panose="020B0606020202030204" pitchFamily="34" charset="0"/>
              </a:rPr>
              <a:t>Информирование заявителя с использованием информационной системы об отказе в приеме к рассмотрению с указанием причин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1E7ADD3-91D6-4AF5-BE5E-58C9AE32C182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613087" y="3240227"/>
            <a:ext cx="0" cy="269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E06D0E96-8449-4070-9E61-B328D628E68B}"/>
              </a:ext>
            </a:extLst>
          </p:cNvPr>
          <p:cNvSpPr txBox="1"/>
          <p:nvPr/>
        </p:nvSpPr>
        <p:spPr>
          <a:xfrm>
            <a:off x="6243234" y="1482473"/>
            <a:ext cx="2664327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 Narrow" panose="020B0606020202030204" pitchFamily="34" charset="0"/>
              </a:rPr>
              <a:t>Отсутствие в составе заявки на получение КЭР информации и документов, указанных в п.3 и 4 ст. 31.1 Федерального закона от 10.01.2002 № 7-ФЗ «Об охране окружающей среды», несоответствие этих информации и документов установленным требованиям.</a:t>
            </a:r>
          </a:p>
          <a:p>
            <a:pPr algn="just"/>
            <a:r>
              <a:rPr lang="ru-RU" sz="1200" dirty="0">
                <a:latin typeface="Arial Narrow" panose="020B0606020202030204" pitchFamily="34" charset="0"/>
              </a:rPr>
              <a:t>Несоблюдение заявителем 45-дневного срока устранения замечаний к заявке на получение КЭР.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A2D9760-F842-4CE5-8556-919172D11E40}"/>
              </a:ext>
            </a:extLst>
          </p:cNvPr>
          <p:cNvSpPr txBox="1"/>
          <p:nvPr/>
        </p:nvSpPr>
        <p:spPr>
          <a:xfrm>
            <a:off x="6243234" y="3690921"/>
            <a:ext cx="2664327" cy="7155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Arial Narrow" panose="020B0606020202030204" pitchFamily="34" charset="0"/>
              </a:rPr>
              <a:t>Отказ в выдаче КЭР в информационной системе и на официальном сайте</a:t>
            </a:r>
          </a:p>
        </p:txBody>
      </p:sp>
      <p:cxnSp>
        <p:nvCxnSpPr>
          <p:cNvPr id="211" name="Прямая со стрелкой 210">
            <a:extLst>
              <a:ext uri="{FF2B5EF4-FFF2-40B4-BE49-F238E27FC236}">
                <a16:creationId xmlns:a16="http://schemas.microsoft.com/office/drawing/2014/main" id="{5B27935D-2E68-499F-B014-FE2A22263C78}"/>
              </a:ext>
            </a:extLst>
          </p:cNvPr>
          <p:cNvCxnSpPr>
            <a:cxnSpLocks/>
          </p:cNvCxnSpPr>
          <p:nvPr/>
        </p:nvCxnSpPr>
        <p:spPr>
          <a:xfrm>
            <a:off x="7553890" y="3398381"/>
            <a:ext cx="0" cy="292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9571C538-18C0-4813-A55B-CF6C9A0BE908}"/>
              </a:ext>
            </a:extLst>
          </p:cNvPr>
          <p:cNvSpPr/>
          <p:nvPr/>
        </p:nvSpPr>
        <p:spPr>
          <a:xfrm>
            <a:off x="179512" y="97805"/>
            <a:ext cx="10008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Получение КЭР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3847" y="699542"/>
            <a:ext cx="2952329" cy="3816424"/>
          </a:xfrm>
          <a:prstGeom prst="rect">
            <a:avLst/>
          </a:prstGeom>
          <a:solidFill>
            <a:srgbClr val="FF33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8FF96F-49B3-44AB-93E6-E0125FB391FB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</p:spTree>
    <p:extLst>
      <p:ext uri="{BB962C8B-B14F-4D97-AF65-F5344CB8AC3E}">
        <p14:creationId xmlns:p14="http://schemas.microsoft.com/office/powerpoint/2010/main" val="415203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787676"/>
            <a:ext cx="8496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 Narrow" panose="020B0606020202030204" pitchFamily="34" charset="0"/>
            </a:endParaRPr>
          </a:p>
          <a:p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739" y="699542"/>
            <a:ext cx="507829" cy="5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4507" y="699542"/>
            <a:ext cx="38154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207A3E"/>
                </a:solidFill>
                <a:latin typeface="Arial Narrow" panose="020B0606020202030204" pitchFamily="34" charset="0"/>
              </a:rPr>
              <a:t>Постановление Правительства РФ от 09.12.2020 г. № 2055 </a:t>
            </a:r>
          </a:p>
          <a:p>
            <a:r>
              <a:rPr lang="ru-RU" sz="1200" b="1" dirty="0">
                <a:latin typeface="Arial Narrow" panose="020B0606020202030204" pitchFamily="34" charset="0"/>
              </a:rPr>
              <a:t>«О предельно допустимых выбросах, временно разрешенных выбросах, предельно допустимых нормативах вредных физических воздействий на атмосферный воздух и разрешениях на выбросы загрязняющих веществ в атмосферный воздух»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Минприроды России от 19.11.2021 N 871 </a:t>
            </a:r>
          </a:p>
          <a:p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Порядка проведения инвентаризации стационарных источников и выбросов загрязняющих веществ в атмосферный воздух, корректировки ее данных, документирования</a:t>
            </a:r>
            <a:b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хранения данных, полученных в результате проведения таких инвентаризации и корректировки»</a:t>
            </a:r>
          </a:p>
          <a:p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(далее – Порядок № 871)</a:t>
            </a:r>
          </a:p>
          <a:p>
            <a:pPr marL="285750" indent="-285750">
              <a:buFont typeface="Arial" charset="0"/>
              <a:buChar char="•"/>
            </a:pP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Минприроды РФ от 06.06.2017 № 273</a:t>
            </a:r>
          </a:p>
          <a:p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методов расчетов рассеивания выбросов вредных (загрязняющих) веществ </a:t>
            </a:r>
            <a:b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атмосферном воздухе»</a:t>
            </a:r>
          </a:p>
          <a:p>
            <a:endParaRPr lang="ru-RU" sz="1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9937" y="699542"/>
            <a:ext cx="41225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1. Согласно пунктам 18, 29, 31 Порядка № 871 для определения показателей выбросов организованных ИЗАВ используются преимущественно инструментальные методы.</a:t>
            </a:r>
          </a:p>
          <a:p>
            <a:endParaRPr lang="ru-RU" sz="1200" dirty="0">
              <a:latin typeface="Arial Narrow" panose="020B0606020202030204" pitchFamily="34" charset="0"/>
            </a:endParaRPr>
          </a:p>
          <a:p>
            <a:r>
              <a:rPr lang="ru-RU" sz="1200" dirty="0">
                <a:solidFill>
                  <a:srgbClr val="008080"/>
                </a:solidFill>
                <a:latin typeface="Arial Narrow" panose="020B0606020202030204" pitchFamily="34" charset="0"/>
              </a:rPr>
              <a:t>Предоставление исчерпывающего обоснования выбора и применения использованных методов расчета выбросов.</a:t>
            </a:r>
          </a:p>
          <a:p>
            <a:endParaRPr lang="ru-RU" sz="1200" dirty="0">
              <a:latin typeface="Arial Narrow" panose="020B0606020202030204" pitchFamily="34" charset="0"/>
            </a:endParaRPr>
          </a:p>
          <a:p>
            <a:r>
              <a:rPr lang="ru-RU" sz="1200" dirty="0">
                <a:latin typeface="Arial Narrow" panose="020B0606020202030204" pitchFamily="34" charset="0"/>
              </a:rPr>
              <a:t>2. Для определения показателей выбросов от стационарных ИЗАВ расчетным методом применяются методики расчета выбросов ЗВ, включенные в перечень методик расчета выбросов ЗВ, который формируется и ведется Минприроды России.</a:t>
            </a:r>
          </a:p>
          <a:p>
            <a:endParaRPr lang="ru-RU" sz="1200" dirty="0">
              <a:latin typeface="Arial Narrow" panose="020B0606020202030204" pitchFamily="34" charset="0"/>
            </a:endParaRPr>
          </a:p>
          <a:p>
            <a:r>
              <a:rPr lang="ru-RU" sz="1200" dirty="0">
                <a:solidFill>
                  <a:srgbClr val="008080"/>
                </a:solidFill>
                <a:latin typeface="Arial Narrow" panose="020B0606020202030204" pitchFamily="34" charset="0"/>
              </a:rPr>
              <a:t>Согласно пункта 29 Порядка № 871 методика расчета выбросов используется в полном соответствии с областью ее применения для указанных в ней технологических процессов, сооружений, устройств, оборудования, а также сырья, материалов, топлива</a:t>
            </a:r>
          </a:p>
          <a:p>
            <a:endParaRPr lang="ru-RU" sz="1200" dirty="0">
              <a:latin typeface="Arial Narrow" panose="020B0606020202030204" pitchFamily="34" charset="0"/>
            </a:endParaRPr>
          </a:p>
          <a:p>
            <a:r>
              <a:rPr lang="ru-RU" sz="12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55650"/>
            <a:ext cx="8426893" cy="569385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Отчет о результатах инвентаризации стационарных источников и выбросов загрязняющих веществ в атмосферный воздух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9EA3388-E6E3-43BB-95EF-DD8388241843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</p:spTree>
    <p:extLst>
      <p:ext uri="{BB962C8B-B14F-4D97-AF65-F5344CB8AC3E}">
        <p14:creationId xmlns:p14="http://schemas.microsoft.com/office/powerpoint/2010/main" val="1806308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787676"/>
            <a:ext cx="8496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 Narrow" panose="020B0606020202030204" pitchFamily="34" charset="0"/>
            </a:endParaRPr>
          </a:p>
          <a:p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739" y="699542"/>
            <a:ext cx="507829" cy="5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4507" y="699542"/>
            <a:ext cx="38154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207A3E"/>
                </a:solidFill>
                <a:latin typeface="Arial Narrow" panose="020B0606020202030204" pitchFamily="34" charset="0"/>
              </a:rPr>
              <a:t>Постановление Правительства РФ от 09.12.2020 г. № 2055 </a:t>
            </a:r>
          </a:p>
          <a:p>
            <a:r>
              <a:rPr lang="ru-RU" sz="1200" b="1" dirty="0">
                <a:latin typeface="Arial Narrow" panose="020B0606020202030204" pitchFamily="34" charset="0"/>
              </a:rPr>
              <a:t>«О предельно допустимых выбросах, временно разрешенных выбросах, предельно допустимых нормативах вредных физических воздействий на атмосферный воздух и разрешениях на выбросы загрязняющих веществ в атмосферный воздух»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Минприроды России от 19.11.2021 N 871 </a:t>
            </a:r>
          </a:p>
          <a:p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Порядка проведения инвентаризации стационарных источников и выбросов загрязняющих веществ в атмосферный воздух, корректировки ее данных, документирования</a:t>
            </a:r>
            <a:b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хранения данных, полученных в результате проведения таких инвентаризации и корректировки»</a:t>
            </a:r>
          </a:p>
          <a:p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(далее – Порядок № 871)</a:t>
            </a:r>
          </a:p>
          <a:p>
            <a:pPr marL="285750" indent="-285750">
              <a:buFont typeface="Arial" charset="0"/>
              <a:buChar char="•"/>
            </a:pP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Минприроды РФ от 06.06.2017 № 273</a:t>
            </a:r>
          </a:p>
          <a:p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методов расчетов рассеивания выбросов вредных (загрязняющих) веществ </a:t>
            </a:r>
            <a:b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атмосферном воздухе»</a:t>
            </a:r>
          </a:p>
          <a:p>
            <a:endParaRPr lang="ru-RU" sz="1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9937" y="699542"/>
            <a:ext cx="41225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3. </a:t>
            </a:r>
            <a:r>
              <a:rPr lang="ru-RU" sz="1200" dirty="0">
                <a:latin typeface="Arial Narrow" panose="020B0606020202030204" pitchFamily="34" charset="0"/>
              </a:rPr>
              <a:t>В соответствии с пунктом 28 Порядка № 871 для расчета выбросов загрязняющих веществ от неорганизованных ИЗАВ могут использоваться расчетные методы с использованием результатов измерений отдельных характеристик источника выбросов.</a:t>
            </a:r>
          </a:p>
          <a:p>
            <a:endParaRPr lang="ru-RU" sz="1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Расчетные методики выбросов №№ 2, 8 Перечня методик расчета выбросов вредных (загрязняющих) веществ в атмосферный воздух стационарными источниками, утвержденный Минприроды России от 26.12.2022 № 38-р (далее – Перечень методик расчета выбросов ЗВ), содержат расчетные формулы определения выбросов по данным инструментальных замеров.</a:t>
            </a:r>
          </a:p>
          <a:p>
            <a:endParaRPr lang="ru-RU" sz="1200" dirty="0">
              <a:latin typeface="Arial Narrow" panose="020B0606020202030204" pitchFamily="34" charset="0"/>
            </a:endParaRPr>
          </a:p>
          <a:p>
            <a:r>
              <a:rPr lang="ru-RU" sz="1200" dirty="0">
                <a:latin typeface="Arial Narrow" panose="020B0606020202030204" pitchFamily="34" charset="0"/>
              </a:rPr>
              <a:t>4. С 01.01.2024 в</a:t>
            </a:r>
            <a:r>
              <a:rPr lang="ru-RU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таблицах разделов 2.2.2 «Перечень загрязняющих веществ, подлежащих нормированию» и 3.5 «Предложения по нормативам выбросов загрязняющих веществ» выбираются загрязняющие вещества в соответствии с Распоряжением Правительства РФ от 20.10.2023 № 2909-р «Об утверждении перечня загрязняющих веществ, в отношении которых применяются меры государственного регулирования в области охраны окружающей среды».</a:t>
            </a:r>
          </a:p>
          <a:p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55650"/>
            <a:ext cx="8426893" cy="569385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Отчет о результатах инвентаризации стационарных источников и выбросов загрязняющих веществ в атмосферный воздух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9EA3388-E6E3-43BB-95EF-DD8388241843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</p:spTree>
    <p:extLst>
      <p:ext uri="{BB962C8B-B14F-4D97-AF65-F5344CB8AC3E}">
        <p14:creationId xmlns:p14="http://schemas.microsoft.com/office/powerpoint/2010/main" val="741433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5" y="55650"/>
            <a:ext cx="8334842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Обоснование нормативов образования отходов и лимитов на их размещение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3915" y="950177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Необходимо в составе проекта прикладывать договора на передачу отходов с указанием видов и классов опасности  с целью их обработки, утилизации, обезвреживания, размещения отходов (п. 26 Методических указаний № 1021)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Направление отходов для размещения на ОРО имеющих вместимость (п. 6 Методических указаний № 1021)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739" y="935164"/>
            <a:ext cx="507829" cy="5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83568" y="898926"/>
            <a:ext cx="3815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Минприроды России от 07.12.2020 N 1021 </a:t>
            </a:r>
          </a:p>
          <a:p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</a:t>
            </a:r>
            <a:r>
              <a:rPr lang="ru-RU" sz="1200" b="1" dirty="0">
                <a:latin typeface="Arial Narrow" panose="020B0606020202030204" pitchFamily="34" charset="0"/>
              </a:rPr>
              <a:t>Методических указаний по разработке проектов нормативов образования отходов и лимитов на их размещение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endParaRPr lang="ru-RU" sz="1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D3AEDF-5E08-47DA-8A07-1F224EB4BD84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</p:spTree>
    <p:extLst>
      <p:ext uri="{BB962C8B-B14F-4D97-AF65-F5344CB8AC3E}">
        <p14:creationId xmlns:p14="http://schemas.microsoft.com/office/powerpoint/2010/main" val="454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68364" y="843558"/>
            <a:ext cx="87241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 Narrow" panose="020B0606020202030204" pitchFamily="34" charset="0"/>
              </a:rPr>
              <a:t>В соответствии с п. 4 статьи 31.1 Закона №7-ФЗ к заявке на получение комплексного экологического разрешения при невозможности соблюдения технологических нормативов, нормативов допустимых выбросов, нормативов допустимых сбросов веществ I, II класса опасности, прилагаются: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программа повышения экологической эффективности, утвержденная в соответствии со </a:t>
            </a:r>
            <a:r>
              <a:rPr lang="ru-RU" sz="1400" dirty="0">
                <a:latin typeface="Arial Narrow" panose="020B0606020202030204" pitchFamily="34" charset="0"/>
                <a:hlinkClick r:id="rId3"/>
              </a:rPr>
              <a:t>статьей 67.1</a:t>
            </a:r>
            <a:r>
              <a:rPr lang="ru-RU" sz="1400" dirty="0">
                <a:latin typeface="Arial Narrow" panose="020B0606020202030204" pitchFamily="34" charset="0"/>
              </a:rPr>
              <a:t> настоящего Федерального закона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планируемые временно разрешенные выбросы, временно разрешенные сбросы с указанием объема или массы выбросов загрязняющих веществ, сбросов загрязняющих веществ на текущий момент, на период реализации программы повышения экологической эффективности и после ее реализации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latin typeface="Arial Narrow" panose="020B0606020202030204" pitchFamily="34" charset="0"/>
              </a:rPr>
              <a:t>Форма предоставления планируемых временно разрешенных выбросов, сбросов разделом Х Приказа Минприроды России от 22.10.2021 № 780 не установлена.</a:t>
            </a:r>
          </a:p>
          <a:p>
            <a:pPr algn="just"/>
            <a:endParaRPr lang="ru-RU" sz="1400" dirty="0"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latin typeface="Arial Narrow" panose="020B0606020202030204" pitchFamily="34" charset="0"/>
              </a:rPr>
              <a:t>Таким образом, Рекомендуем использовать форму предложений по установлению ВРС в соответствии с приложением 4 к Приказу Росприроднадзора от 17.08.2020 № 1022 «Об утверждении Административного регламента Федеральной службы по надзору в сфере природопользования предоставления государственной услуги по выдаче разрешений на сбросы загрязняющих веществ (за исключением радиоактивных веществ) и микроорганизмов в водные объекты».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571C538-18C0-4813-A55B-CF6C9A0BE908}"/>
              </a:ext>
            </a:extLst>
          </p:cNvPr>
          <p:cNvSpPr/>
          <p:nvPr/>
        </p:nvSpPr>
        <p:spPr>
          <a:xfrm>
            <a:off x="179512" y="97805"/>
            <a:ext cx="10008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Программа повышения экологической эффективности</a:t>
            </a:r>
            <a:endParaRPr lang="en-US" sz="1600" b="1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7F5DE9-C39A-4486-91F0-DBD1EA013AF1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</p:spTree>
    <p:extLst>
      <p:ext uri="{BB962C8B-B14F-4D97-AF65-F5344CB8AC3E}">
        <p14:creationId xmlns:p14="http://schemas.microsoft.com/office/powerpoint/2010/main" val="33952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5" y="55650"/>
            <a:ext cx="8136904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Проект программы производственного экологического контроля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30130" y="1012993"/>
            <a:ext cx="38884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265" algn="just"/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1. </a:t>
            </a:r>
            <a:r>
              <a:rPr lang="ru-RU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 соответствии с </a:t>
            </a:r>
            <a:r>
              <a:rPr lang="ru-RU" sz="1200" strike="noStrike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hlinkClick r:id="rId3"/>
              </a:rPr>
              <a:t>Требованиями</a:t>
            </a:r>
            <a:r>
              <a:rPr lang="ru-RU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в ПЭК должны включаться загрязняющие вещества, включенные в Перечень, обязательные для проведения ПЭК - вещества, в отношении которых устанавливаются технологические нормативы, НДВ, НДС, временно разрешенные выбросы, временно разрешенные сбросы.</a:t>
            </a:r>
          </a:p>
          <a:p>
            <a:pPr indent="342265" algn="just"/>
            <a:r>
              <a:rPr lang="ru-RU" sz="1200" strike="noStrike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hlinkClick r:id="rId3"/>
              </a:rPr>
              <a:t>Требования</a:t>
            </a:r>
            <a:r>
              <a:rPr lang="ru-RU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не содержат ограничений для включения в программу ПЭК иных загрязняющих веществ (в отношении которых не устанавливаются технологические нормативы, НДВ, НДС), включенных в Перечень, в том числе в целях исчисления платы за НВОС.</a:t>
            </a:r>
          </a:p>
          <a:p>
            <a:pPr indent="342265" algn="just"/>
            <a:r>
              <a:rPr lang="ru-RU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 В </a:t>
            </a:r>
            <a:r>
              <a:rPr lang="ru-RU" sz="1200" strike="noStrike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hlinkClick r:id="rId4"/>
              </a:rPr>
              <a:t>пункте 3.1 статьи 67</a:t>
            </a:r>
            <a:r>
              <a:rPr lang="ru-RU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Закона N 7-ФЗ предусмотрено, что программа ПЭК для объектов I категории, указанных в </a:t>
            </a:r>
            <a:r>
              <a:rPr lang="ru-RU" sz="1200" strike="noStrike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hlinkClick r:id="rId5"/>
              </a:rPr>
              <a:t>пункте 9 статьи 67</a:t>
            </a:r>
            <a:r>
              <a:rPr lang="ru-RU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Закона N 7-ФЗ, дополнительно содержит программу создания системы автоматического контроля (далее - САК) или сведения о наличии САК, созданной в соответствии с </a:t>
            </a:r>
            <a:r>
              <a:rPr lang="ru-RU" sz="1200" strike="noStrike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hlinkClick r:id="rId6"/>
              </a:rPr>
              <a:t>Законом</a:t>
            </a:r>
            <a:r>
              <a:rPr lang="ru-RU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N 7-ФЗ.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BB4CFB-57E9-4CB5-A952-FA26610A89D2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B0AF7B89-58D4-4A59-B50A-27C3DC76BA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739" y="699542"/>
            <a:ext cx="507829" cy="5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7747430-47A1-4554-B43E-7358BCD0E0A9}"/>
              </a:ext>
            </a:extLst>
          </p:cNvPr>
          <p:cNvSpPr/>
          <p:nvPr/>
        </p:nvSpPr>
        <p:spPr>
          <a:xfrm>
            <a:off x="684507" y="699542"/>
            <a:ext cx="3815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8080"/>
                </a:solidFill>
                <a:latin typeface="Arial Narrow" panose="020B0606020202030204" pitchFamily="34" charset="0"/>
              </a:rPr>
              <a:t>Приказ Минприроды России от 18.02.2022 № 109 </a:t>
            </a:r>
          </a:p>
          <a:p>
            <a:r>
              <a:rPr lang="ru-RU" sz="1200" b="1" dirty="0">
                <a:latin typeface="Arial Narrow" panose="020B0606020202030204" pitchFamily="34" charset="0"/>
              </a:rPr>
              <a:t>«</a:t>
            </a:r>
            <a:r>
              <a:rPr lang="ru-RU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 утверждении требований к содержанию программы производственного экологического контроля, порядка и сроков представления отчета об организации и о результатах осуществления производственного экологического контроля</a:t>
            </a:r>
            <a:r>
              <a:rPr lang="ru-RU" sz="1200" b="1" dirty="0">
                <a:latin typeface="Arial Narrow" panose="020B0606020202030204" pitchFamily="34" charset="0"/>
              </a:rPr>
              <a:t>»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4B09E-638F-4F78-86D6-63591216311E}"/>
              </a:ext>
            </a:extLst>
          </p:cNvPr>
          <p:cNvSpPr txBox="1"/>
          <p:nvPr/>
        </p:nvSpPr>
        <p:spPr>
          <a:xfrm>
            <a:off x="4578642" y="699542"/>
            <a:ext cx="3880851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1600" dirty="0">
                <a:solidFill>
                  <a:srgbClr val="008080"/>
                </a:solidFill>
              </a:rPr>
              <a:t>ПОЯСНЕНИЯ</a:t>
            </a:r>
          </a:p>
        </p:txBody>
      </p:sp>
    </p:spTree>
    <p:extLst>
      <p:ext uri="{BB962C8B-B14F-4D97-AF65-F5344CB8AC3E}">
        <p14:creationId xmlns:p14="http://schemas.microsoft.com/office/powerpoint/2010/main" val="20154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33D376-F53B-443A-B621-21D2A07F7BF5}"/>
              </a:ext>
            </a:extLst>
          </p:cNvPr>
          <p:cNvSpPr txBox="1"/>
          <p:nvPr/>
        </p:nvSpPr>
        <p:spPr>
          <a:xfrm>
            <a:off x="164925" y="1275606"/>
            <a:ext cx="8784976" cy="2456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01.01.2025 года – 272 рабочих дня</a:t>
            </a: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Последний день подачи заявки </a:t>
            </a: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5B2F14-A7D7-4259-9D2F-EBC7237611F1}"/>
              </a:ext>
            </a:extLst>
          </p:cNvPr>
          <p:cNvSpPr/>
          <p:nvPr/>
        </p:nvSpPr>
        <p:spPr>
          <a:xfrm>
            <a:off x="5672235" y="5013645"/>
            <a:ext cx="3494314" cy="14619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B433384-BD41-441F-88F7-C1AC3FB0EC89}"/>
              </a:ext>
            </a:extLst>
          </p:cNvPr>
          <p:cNvSpPr/>
          <p:nvPr/>
        </p:nvSpPr>
        <p:spPr>
          <a:xfrm>
            <a:off x="3563888" y="1765425"/>
            <a:ext cx="2016224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3633B-CBB5-4FFA-9ABE-98AAAF4645CA}"/>
              </a:ext>
            </a:extLst>
          </p:cNvPr>
          <p:cNvSpPr txBox="1"/>
          <p:nvPr/>
        </p:nvSpPr>
        <p:spPr>
          <a:xfrm>
            <a:off x="3923928" y="185167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21 КЭР в день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B0CBAF9-08D1-41DB-8D28-47BFC5E1003B}"/>
              </a:ext>
            </a:extLst>
          </p:cNvPr>
          <p:cNvSpPr/>
          <p:nvPr/>
        </p:nvSpPr>
        <p:spPr>
          <a:xfrm>
            <a:off x="3563888" y="2976899"/>
            <a:ext cx="2016224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53F61-7909-4973-86A6-08D59799583A}"/>
              </a:ext>
            </a:extLst>
          </p:cNvPr>
          <p:cNvSpPr txBox="1"/>
          <p:nvPr/>
        </p:nvSpPr>
        <p:spPr>
          <a:xfrm>
            <a:off x="3923928" y="300982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02.10.2024</a:t>
            </a:r>
          </a:p>
        </p:txBody>
      </p:sp>
    </p:spTree>
    <p:extLst>
      <p:ext uri="{BB962C8B-B14F-4D97-AF65-F5344CB8AC3E}">
        <p14:creationId xmlns:p14="http://schemas.microsoft.com/office/powerpoint/2010/main" val="347456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7908" y="267494"/>
            <a:ext cx="788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9999"/>
                </a:solidFill>
                <a:latin typeface="Arial Narrow" pitchFamily="34" charset="0"/>
                <a:cs typeface="Gotham Pro" pitchFamily="2" charset="0"/>
              </a:rPr>
              <a:t>Западно-Уральское межрегиональное управление Росприроднадзора</a:t>
            </a:r>
          </a:p>
        </p:txBody>
      </p:sp>
      <p:pic>
        <p:nvPicPr>
          <p:cNvPr id="8" name="Рисунок 7" descr="rp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" y="72000"/>
            <a:ext cx="986292" cy="10081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634D41-4AAC-400F-98FC-47502F19E8B9}"/>
              </a:ext>
            </a:extLst>
          </p:cNvPr>
          <p:cNvSpPr/>
          <p:nvPr/>
        </p:nvSpPr>
        <p:spPr>
          <a:xfrm>
            <a:off x="179512" y="1923678"/>
            <a:ext cx="884771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rgbClr val="4B78C3"/>
                </a:solidFill>
                <a:latin typeface="Arial Narrow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193" y="3376713"/>
            <a:ext cx="45719" cy="960963"/>
          </a:xfrm>
          <a:prstGeom prst="rect">
            <a:avLst/>
          </a:prstGeom>
          <a:solidFill>
            <a:srgbClr val="7DA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631911" y="3383569"/>
            <a:ext cx="8094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400" spc="-30" dirty="0" err="1">
                <a:solidFill>
                  <a:srgbClr val="4D7877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Тиунова</a:t>
            </a:r>
            <a:r>
              <a:rPr lang="ru-RU" sz="1400" spc="-30" dirty="0">
                <a:solidFill>
                  <a:srgbClr val="4D7877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Лариса Викторовна</a:t>
            </a:r>
          </a:p>
          <a:p>
            <a:pPr fontAlgn="t"/>
            <a:r>
              <a:rPr lang="ru-RU" sz="1400" spc="-30" dirty="0">
                <a:solidFill>
                  <a:srgbClr val="4D7877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начальник отдела государственной экологической экспертизы, </a:t>
            </a:r>
          </a:p>
          <a:p>
            <a:pPr fontAlgn="t"/>
            <a:r>
              <a:rPr lang="ru-RU" sz="1400" spc="-30" dirty="0">
                <a:solidFill>
                  <a:srgbClr val="4D7877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администрирования платежей и разрешительной деятельности </a:t>
            </a:r>
          </a:p>
          <a:p>
            <a:pPr fontAlgn="t"/>
            <a:r>
              <a:rPr lang="ru-RU" sz="1400" spc="-30" dirty="0">
                <a:solidFill>
                  <a:srgbClr val="4D7877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Западно-Уральского межрегионального управления Росприроднадзора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2048" y="4691007"/>
            <a:ext cx="22677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  <a:cs typeface="Gotham Pro Light" pitchFamily="2" charset="0"/>
              </a:rPr>
              <a:t>г</a:t>
            </a:r>
            <a:r>
              <a:rPr lang="en-US" sz="1400" b="1" dirty="0">
                <a:solidFill>
                  <a:srgbClr val="008080"/>
                </a:solidFill>
                <a:latin typeface="Arial Narrow" pitchFamily="34" charset="0"/>
                <a:cs typeface="Gotham Pro Light" pitchFamily="2" charset="0"/>
              </a:rPr>
              <a:t>.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  <a:cs typeface="Gotham Pro Light" pitchFamily="2" charset="0"/>
              </a:rPr>
              <a:t>Пермь</a:t>
            </a:r>
            <a:r>
              <a:rPr lang="en-US" sz="1400" b="1" dirty="0">
                <a:solidFill>
                  <a:srgbClr val="008080"/>
                </a:solidFill>
                <a:latin typeface="Arial Narrow" pitchFamily="34" charset="0"/>
                <a:cs typeface="Gotham Pro Light" pitchFamily="2" charset="0"/>
              </a:rPr>
              <a:t> 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  <a:cs typeface="Gotham Pro Light" pitchFamily="2" charset="0"/>
              </a:rPr>
              <a:t>07</a:t>
            </a:r>
            <a:r>
              <a:rPr lang="en-US" sz="1400" b="1" dirty="0">
                <a:solidFill>
                  <a:srgbClr val="008080"/>
                </a:solidFill>
                <a:latin typeface="Arial Narrow" pitchFamily="34" charset="0"/>
                <a:cs typeface="Gotham Pro Light" pitchFamily="2" charset="0"/>
              </a:rPr>
              <a:t>.</a:t>
            </a:r>
            <a:r>
              <a:rPr lang="ru-RU" sz="1400" b="1" dirty="0">
                <a:solidFill>
                  <a:srgbClr val="008080"/>
                </a:solidFill>
                <a:latin typeface="Arial Narrow" pitchFamily="34" charset="0"/>
                <a:cs typeface="Gotham Pro Light" pitchFamily="2" charset="0"/>
              </a:rPr>
              <a:t>12.2023</a:t>
            </a:r>
          </a:p>
        </p:txBody>
      </p:sp>
    </p:spTree>
    <p:extLst>
      <p:ext uri="{BB962C8B-B14F-4D97-AF65-F5344CB8AC3E}">
        <p14:creationId xmlns:p14="http://schemas.microsoft.com/office/powerpoint/2010/main" val="1738842848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7E6B56-7A36-4DD1-965A-7DD8DD079253}"/>
              </a:ext>
            </a:extLst>
          </p:cNvPr>
          <p:cNvSpPr/>
          <p:nvPr/>
        </p:nvSpPr>
        <p:spPr>
          <a:xfrm>
            <a:off x="164925" y="55893"/>
            <a:ext cx="945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Меры воздействия в отсутствие действующих КЭР с 01.01.2025</a:t>
            </a:r>
            <a:endParaRPr lang="en-US" b="1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3D376-F53B-443A-B621-21D2A07F7BF5}"/>
              </a:ext>
            </a:extLst>
          </p:cNvPr>
          <p:cNvSpPr txBox="1"/>
          <p:nvPr/>
        </p:nvSpPr>
        <p:spPr>
          <a:xfrm>
            <a:off x="164925" y="1275606"/>
            <a:ext cx="8784976" cy="501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100 к ставке платы за НВОС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 16.4, Федерального закона от 10.01.2002 N 7-ФЗ «Об охране окружающей среды»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Административный штраф на юридическое лицо до 100 </a:t>
            </a:r>
            <a:r>
              <a:rPr lang="ru-RU" sz="1600" b="1" dirty="0" err="1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 8.47 КоАП РФ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5B2F14-A7D7-4259-9D2F-EBC7237611F1}"/>
              </a:ext>
            </a:extLst>
          </p:cNvPr>
          <p:cNvSpPr/>
          <p:nvPr/>
        </p:nvSpPr>
        <p:spPr>
          <a:xfrm>
            <a:off x="5672235" y="5013645"/>
            <a:ext cx="3494314" cy="14619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53F61-7909-4973-86A6-08D59799583A}"/>
              </a:ext>
            </a:extLst>
          </p:cNvPr>
          <p:cNvSpPr txBox="1"/>
          <p:nvPr/>
        </p:nvSpPr>
        <p:spPr>
          <a:xfrm>
            <a:off x="3923928" y="300982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02.10.2024</a:t>
            </a:r>
          </a:p>
        </p:txBody>
      </p:sp>
    </p:spTree>
    <p:extLst>
      <p:ext uri="{BB962C8B-B14F-4D97-AF65-F5344CB8AC3E}">
        <p14:creationId xmlns:p14="http://schemas.microsoft.com/office/powerpoint/2010/main" val="412864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7E6B56-7A36-4DD1-965A-7DD8DD079253}"/>
              </a:ext>
            </a:extLst>
          </p:cNvPr>
          <p:cNvSpPr/>
          <p:nvPr/>
        </p:nvSpPr>
        <p:spPr>
          <a:xfrm>
            <a:off x="164925" y="55893"/>
            <a:ext cx="945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</a:t>
            </a:r>
            <a:r>
              <a:rPr lang="ru-RU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нятие</a:t>
            </a:r>
            <a:r>
              <a:rPr lang="ru-RU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«Комплексное экологическое разрешение»</a:t>
            </a:r>
            <a:endParaRPr lang="en-US" b="1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3D376-F53B-443A-B621-21D2A07F7BF5}"/>
              </a:ext>
            </a:extLst>
          </p:cNvPr>
          <p:cNvSpPr txBox="1"/>
          <p:nvPr/>
        </p:nvSpPr>
        <p:spPr>
          <a:xfrm>
            <a:off x="154211" y="771550"/>
            <a:ext cx="8784976" cy="1943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омплексное экологическое разрешение -</a:t>
            </a:r>
            <a:r>
              <a:rPr lang="ru-RU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документ, который выдается уполномоченным федеральным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органом </a:t>
            </a:r>
            <a:r>
              <a:rPr lang="ru-RU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исполнительной власти юридическому лицу или индивидуальному предпринимателю, осуществляющим хозяйственную и (или) иную деятельность на объекте, оказывающем негативное воздействие на окружающую среду, и содержит обязательные для выполнения требования в области охраны окружающей среды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 1, Федерального закона от 10.01.2002 N 7-ФЗ «Об охране окружающей среды»</a:t>
            </a:r>
            <a:r>
              <a:rPr lang="en-US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i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5B2F14-A7D7-4259-9D2F-EBC7237611F1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</p:spTree>
    <p:extLst>
      <p:ext uri="{BB962C8B-B14F-4D97-AF65-F5344CB8AC3E}">
        <p14:creationId xmlns:p14="http://schemas.microsoft.com/office/powerpoint/2010/main" val="249665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211" y="5844"/>
            <a:ext cx="94516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  <a:tabLst>
                <a:tab pos="540385" algn="l"/>
              </a:tabLst>
            </a:pPr>
            <a:r>
              <a:rPr lang="ru-RU" sz="1600" b="1" dirty="0">
                <a:solidFill>
                  <a:srgbClr val="00808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600" b="1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бъекты, оказывающие негативное воздействие на окружающую среду</a:t>
            </a:r>
            <a:endParaRPr lang="ru-RU" sz="2000" b="1" dirty="0">
              <a:solidFill>
                <a:srgbClr val="008080"/>
              </a:solidFill>
              <a:latin typeface="Arial Narrow" panose="020B0606020202030204" pitchFamily="34" charset="0"/>
              <a:cs typeface="Gotham Pr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762258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itchFamily="34" charset="0"/>
              </a:rPr>
              <a:t>Количество объектов, поставленных на государственный учет в федеральный государственный реестр объектов, оказывающих НВОС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785545"/>
            <a:ext cx="4051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itchFamily="34" charset="0"/>
              </a:rPr>
              <a:t>Количество объектов, поставленных на государственный учет в региональный государственный реестр объектов, оказывающих НВОС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B2A1654-40A1-4E2D-8291-BC4D325D3D74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50AC8412-ABF8-4909-ADDF-39F457342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097926"/>
              </p:ext>
            </p:extLst>
          </p:nvPr>
        </p:nvGraphicFramePr>
        <p:xfrm>
          <a:off x="277510" y="1779662"/>
          <a:ext cx="4294489" cy="285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7DA9EB3D-D454-40F8-A06B-E324A0BC32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612190"/>
              </p:ext>
            </p:extLst>
          </p:nvPr>
        </p:nvGraphicFramePr>
        <p:xfrm>
          <a:off x="4651273" y="1779662"/>
          <a:ext cx="4294489" cy="2862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0401345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45066"/>
            <a:ext cx="8784975" cy="364200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just">
              <a:spcAft>
                <a:spcPts val="800"/>
              </a:spcAft>
              <a:tabLst>
                <a:tab pos="540385" algn="l"/>
              </a:tabLst>
            </a:pPr>
            <a:r>
              <a:rPr lang="ru-RU" sz="1600" dirty="0">
                <a:solidFill>
                  <a:srgbClr val="00808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требования предъявляются для получения документа – КЭР?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87676"/>
            <a:ext cx="8496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 Narrow" panose="020B0606020202030204" pitchFamily="34" charset="0"/>
            </a:endParaRPr>
          </a:p>
          <a:p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739" y="699542"/>
            <a:ext cx="10128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88564" y="787676"/>
            <a:ext cx="795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207A3E"/>
                </a:solidFill>
                <a:latin typeface="Arial Narrow" panose="020B0606020202030204" pitchFamily="34" charset="0"/>
              </a:rPr>
              <a:t>Ст. 31.1 Федерального закона от 10.01.2002 №7-ФЗ</a:t>
            </a:r>
          </a:p>
          <a:p>
            <a:pPr algn="just"/>
            <a:r>
              <a:rPr lang="ru-RU" sz="1400" b="1" dirty="0">
                <a:latin typeface="Arial Narrow" panose="020B0606020202030204" pitchFamily="34" charset="0"/>
              </a:rPr>
              <a:t>«Об охране окружающей среды»</a:t>
            </a:r>
            <a:endParaRPr lang="ru-RU" sz="1400" b="1" dirty="0">
              <a:solidFill>
                <a:srgbClr val="207A3E"/>
              </a:solidFill>
              <a:latin typeface="Arial Narrow" panose="020B0606020202030204" pitchFamily="34" charset="0"/>
            </a:endParaRPr>
          </a:p>
          <a:p>
            <a:pPr algn="just"/>
            <a:endParaRPr lang="ru-RU" sz="1400" b="1" dirty="0">
              <a:solidFill>
                <a:srgbClr val="207A3E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b="1" dirty="0">
                <a:solidFill>
                  <a:srgbClr val="207A3E"/>
                </a:solidFill>
                <a:latin typeface="Arial Narrow" panose="020B0606020202030204" pitchFamily="34" charset="0"/>
              </a:rPr>
              <a:t>Постановление Правительства РФ от 04.08.2022 г. № 1386 </a:t>
            </a:r>
          </a:p>
          <a:p>
            <a:r>
              <a:rPr lang="ru-RU" sz="1400" b="1" dirty="0">
                <a:latin typeface="Arial Narrow" panose="020B0606020202030204" pitchFamily="34" charset="0"/>
              </a:rPr>
              <a:t>«О порядке рассмотрения заявок на получение комплексных экологических разрешений, выдачи, переоформления, пересмотра, отзыва комплексных экологических разрешений и внесения в них изменений»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207A3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Минприроды России от 22.10.2021 N 780</a:t>
            </a:r>
          </a:p>
          <a:p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Arial Narrow" panose="020B0606020202030204" pitchFamily="34" charset="0"/>
              </a:rPr>
              <a:t>Об утверждении формы заявки на получение комплексного экологического разрешения и формы комплексного экологического разрешения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charset="0"/>
              <a:buChar char="•"/>
            </a:pP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5AA5EA-0CA5-46FE-8A93-829B90E0225D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</p:spTree>
    <p:extLst>
      <p:ext uri="{BB962C8B-B14F-4D97-AF65-F5344CB8AC3E}">
        <p14:creationId xmlns:p14="http://schemas.microsoft.com/office/powerpoint/2010/main" val="40633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997" y="0"/>
            <a:ext cx="945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Федеральный государственный реестр объектов НВОС Пермского края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B35A986-173B-4492-8C8F-32FF47A0F928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160ADA5-20F4-4654-B44C-24B7C1C92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072880"/>
              </p:ext>
            </p:extLst>
          </p:nvPr>
        </p:nvGraphicFramePr>
        <p:xfrm>
          <a:off x="2286000" y="1200150"/>
          <a:ext cx="4878288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7707395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036733"/>
              </p:ext>
            </p:extLst>
          </p:nvPr>
        </p:nvGraphicFramePr>
        <p:xfrm>
          <a:off x="611560" y="931942"/>
          <a:ext cx="7776864" cy="36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8540">
                  <a:extLst>
                    <a:ext uri="{9D8B030D-6E8A-4147-A177-3AD203B41FA5}">
                      <a16:colId xmlns:a16="http://schemas.microsoft.com/office/drawing/2014/main" val="147852792"/>
                    </a:ext>
                  </a:extLst>
                </a:gridCol>
                <a:gridCol w="2143908">
                  <a:extLst>
                    <a:ext uri="{9D8B030D-6E8A-4147-A177-3AD203B41FA5}">
                      <a16:colId xmlns:a16="http://schemas.microsoft.com/office/drawing/2014/main" val="287383728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29783632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3657704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236692856"/>
                    </a:ext>
                  </a:extLst>
                </a:gridCol>
              </a:tblGrid>
              <a:tr h="10079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Территория</a:t>
                      </a:r>
                    </a:p>
                  </a:txBody>
                  <a:tcPr>
                    <a:solidFill>
                      <a:srgbClr val="55A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Объектов НВОС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</a:t>
                      </a:r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категории</a:t>
                      </a:r>
                    </a:p>
                  </a:txBody>
                  <a:tcPr marL="68580" marR="68580" marT="0" marB="0">
                    <a:solidFill>
                      <a:srgbClr val="55A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Выдано КЭР</a:t>
                      </a:r>
                    </a:p>
                  </a:txBody>
                  <a:tcPr marL="68580" marR="68580" marT="0" marB="0">
                    <a:solidFill>
                      <a:srgbClr val="55A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Отказано в выдаче КЭР</a:t>
                      </a:r>
                    </a:p>
                  </a:txBody>
                  <a:tcPr marL="68580" marR="68580" marT="0" marB="0">
                    <a:solidFill>
                      <a:srgbClr val="55A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выданных от числа объектов НВОС</a:t>
                      </a:r>
                    </a:p>
                  </a:txBody>
                  <a:tcPr marL="68580" marR="68580" marT="0" marB="0">
                    <a:solidFill>
                      <a:srgbClr val="55A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174090"/>
                  </a:ext>
                </a:extLst>
              </a:tr>
              <a:tr h="86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08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Пермский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08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175</a:t>
                      </a:r>
                      <a:r>
                        <a:rPr lang="ru-RU" sz="1200" b="1" baseline="0" dirty="0">
                          <a:solidFill>
                            <a:srgbClr val="00808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 </a:t>
                      </a:r>
                      <a:r>
                        <a:rPr lang="ru-RU" sz="1200" b="0" dirty="0" err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т.ч</a:t>
                      </a: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ru-RU" sz="1200" b="0" baseline="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 из Перечня 300,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которые не получено КЭР)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877805"/>
                  </a:ext>
                </a:extLst>
              </a:tr>
              <a:tr h="86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08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Удмуртская Республика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808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146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 </a:t>
                      </a:r>
                      <a:r>
                        <a:rPr lang="ru-RU" sz="1200" b="0" dirty="0" err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т.ч</a:t>
                      </a: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ru-RU" sz="1200" b="0" baseline="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из Перечня 300,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которые не получено КЭР)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27642"/>
                  </a:ext>
                </a:extLst>
              </a:tr>
              <a:tr h="86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08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Кировская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808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 </a:t>
                      </a:r>
                      <a:r>
                        <a:rPr lang="ru-RU" sz="1200" b="0" dirty="0" err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т.ч</a:t>
                      </a: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ru-RU" sz="1200" b="0" baseline="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из Перечня 300,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которые не получено КЭР)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403189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FFDC68-2DDF-4214-B2EA-F4A4CAB4A9D8}"/>
              </a:ext>
            </a:extLst>
          </p:cNvPr>
          <p:cNvSpPr/>
          <p:nvPr/>
        </p:nvSpPr>
        <p:spPr>
          <a:xfrm>
            <a:off x="5672235" y="5013645"/>
            <a:ext cx="3494314" cy="15273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685783">
              <a:lnSpc>
                <a:spcPts val="600"/>
              </a:lnSpc>
              <a:buClr>
                <a:schemeClr val="accent1"/>
              </a:buClr>
              <a:buSzPct val="100000"/>
            </a:pPr>
            <a:r>
              <a:rPr lang="ru-RU" sz="9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Пермь – 07.12.2023</a:t>
            </a:r>
          </a:p>
        </p:txBody>
      </p:sp>
    </p:spTree>
    <p:extLst>
      <p:ext uri="{BB962C8B-B14F-4D97-AF65-F5344CB8AC3E}">
        <p14:creationId xmlns:p14="http://schemas.microsoft.com/office/powerpoint/2010/main" val="424106558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22143</TotalTime>
  <Words>3441</Words>
  <Application>Microsoft Office PowerPoint</Application>
  <PresentationFormat>Экран (16:9)</PresentationFormat>
  <Paragraphs>401</Paragraphs>
  <Slides>30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0</dc:title>
  <dc:creator>Andrey Azanov</dc:creator>
  <cp:lastModifiedBy>Тиунова Лариса Викторовна</cp:lastModifiedBy>
  <cp:revision>1158</cp:revision>
  <cp:lastPrinted>2023-11-28T05:02:08Z</cp:lastPrinted>
  <dcterms:created xsi:type="dcterms:W3CDTF">2017-04-16T10:28:34Z</dcterms:created>
  <dcterms:modified xsi:type="dcterms:W3CDTF">2023-12-07T09:19:33Z</dcterms:modified>
</cp:coreProperties>
</file>