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решений по организации удаленного управления козловыми контейнерными кранами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344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770</cp:revision>
  <cp:lastPrinted>2018-07-13T09:22:19Z</cp:lastPrinted>
  <dcterms:created xsi:type="dcterms:W3CDTF">2017-10-02T15:24:46Z</dcterms:created>
  <dcterms:modified xsi:type="dcterms:W3CDTF">2021-03-05T06:49:10Z</dcterms:modified>
</cp:coreProperties>
</file>