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396" y="-864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по поиску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вещества, предотвращающего отложение гололеда на проводах, поддерживающих конструкциях железнодорожной сети и разъединителях наружной установки</a:t>
            </a:r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12026</TotalTime>
  <Words>351</Words>
  <Application>Microsoft Office PowerPoint</Application>
  <PresentationFormat>Экран (16:9)</PresentationFormat>
  <Paragraphs>76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Шишкова</cp:lastModifiedBy>
  <cp:revision>774</cp:revision>
  <cp:lastPrinted>2018-07-13T09:22:19Z</cp:lastPrinted>
  <dcterms:created xsi:type="dcterms:W3CDTF">2017-10-02T15:24:46Z</dcterms:created>
  <dcterms:modified xsi:type="dcterms:W3CDTF">2021-03-05T07:31:56Z</dcterms:modified>
</cp:coreProperties>
</file>